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9"/>
  </p:notesMasterIdLst>
  <p:sldIdLst>
    <p:sldId id="2147479864" r:id="rId5"/>
    <p:sldId id="2147479760" r:id="rId6"/>
    <p:sldId id="2147479765" r:id="rId7"/>
    <p:sldId id="256" r:id="rId8"/>
    <p:sldId id="2147479766" r:id="rId9"/>
    <p:sldId id="2147479785" r:id="rId10"/>
    <p:sldId id="2147479770" r:id="rId11"/>
    <p:sldId id="2147479775" r:id="rId12"/>
    <p:sldId id="2147479774" r:id="rId13"/>
    <p:sldId id="2147479777" r:id="rId14"/>
    <p:sldId id="2147479789" r:id="rId15"/>
    <p:sldId id="2147479726" r:id="rId16"/>
    <p:sldId id="2147479782" r:id="rId17"/>
    <p:sldId id="2147479784" r:id="rId18"/>
    <p:sldId id="2147479759" r:id="rId19"/>
    <p:sldId id="2147479804" r:id="rId20"/>
    <p:sldId id="2147479805" r:id="rId21"/>
    <p:sldId id="2147479806" r:id="rId22"/>
    <p:sldId id="2147479807" r:id="rId23"/>
    <p:sldId id="2147479808" r:id="rId24"/>
    <p:sldId id="2147479855" r:id="rId25"/>
    <p:sldId id="2147479811" r:id="rId26"/>
    <p:sldId id="2147479812" r:id="rId27"/>
    <p:sldId id="2147479813" r:id="rId28"/>
    <p:sldId id="2147479814" r:id="rId29"/>
    <p:sldId id="2147479815" r:id="rId30"/>
    <p:sldId id="2147479816" r:id="rId31"/>
    <p:sldId id="2147479857" r:id="rId32"/>
    <p:sldId id="2147479818" r:id="rId33"/>
    <p:sldId id="2147479820" r:id="rId34"/>
    <p:sldId id="2147479821" r:id="rId35"/>
    <p:sldId id="2147479822" r:id="rId36"/>
    <p:sldId id="2147479823" r:id="rId37"/>
    <p:sldId id="2147479824" r:id="rId38"/>
    <p:sldId id="2147479858" r:id="rId39"/>
    <p:sldId id="2147479826" r:id="rId40"/>
    <p:sldId id="2147479828" r:id="rId41"/>
    <p:sldId id="2147479829" r:id="rId42"/>
    <p:sldId id="2147479830" r:id="rId43"/>
    <p:sldId id="2147479831" r:id="rId44"/>
    <p:sldId id="2147479832" r:id="rId45"/>
    <p:sldId id="2147479859" r:id="rId46"/>
    <p:sldId id="2147479836" r:id="rId47"/>
    <p:sldId id="2147479837" r:id="rId48"/>
    <p:sldId id="2147479838" r:id="rId49"/>
    <p:sldId id="2147479839" r:id="rId50"/>
    <p:sldId id="2147479840" r:id="rId51"/>
    <p:sldId id="2147479841" r:id="rId52"/>
    <p:sldId id="2147479860" r:id="rId53"/>
    <p:sldId id="2147479843" r:id="rId54"/>
    <p:sldId id="2147479845" r:id="rId55"/>
    <p:sldId id="2147479846" r:id="rId56"/>
    <p:sldId id="2147479847" r:id="rId57"/>
    <p:sldId id="2147479848" r:id="rId58"/>
    <p:sldId id="2147479849" r:id="rId59"/>
    <p:sldId id="2147479861" r:id="rId60"/>
    <p:sldId id="2147479851" r:id="rId61"/>
    <p:sldId id="2147479790" r:id="rId62"/>
    <p:sldId id="2147479791" r:id="rId63"/>
    <p:sldId id="2147479792" r:id="rId64"/>
    <p:sldId id="2147479793" r:id="rId65"/>
    <p:sldId id="2147479794" r:id="rId66"/>
    <p:sldId id="2147479862" r:id="rId67"/>
    <p:sldId id="2147479796" r:id="rId68"/>
    <p:sldId id="2147479786" r:id="rId69"/>
    <p:sldId id="2147479713" r:id="rId70"/>
    <p:sldId id="2147479714" r:id="rId71"/>
    <p:sldId id="2147479769" r:id="rId72"/>
    <p:sldId id="2147479854" r:id="rId73"/>
    <p:sldId id="2147479863" r:id="rId74"/>
    <p:sldId id="2147479853" r:id="rId75"/>
    <p:sldId id="2147479722" r:id="rId76"/>
    <p:sldId id="2147479725" r:id="rId77"/>
    <p:sldId id="2147479788" r:id="rId78"/>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rung" id="{A70AE9A7-0338-4F41-9E0A-6CA02DB214AD}">
          <p14:sldIdLst>
            <p14:sldId id="2147479864"/>
            <p14:sldId id="2147479760"/>
            <p14:sldId id="2147479765"/>
          </p14:sldIdLst>
        </p14:section>
        <p14:section name="Begrüßung und Agenda" id="{BA82B3A2-AD52-419D-B2A5-69B802DBF509}">
          <p14:sldIdLst>
            <p14:sldId id="256"/>
            <p14:sldId id="2147479766"/>
          </p14:sldIdLst>
        </p14:section>
        <p14:section name="Motivation" id="{C7B22C02-FCCE-4D3A-8ABC-9E2526895EF7}">
          <p14:sldIdLst>
            <p14:sldId id="2147479785"/>
            <p14:sldId id="2147479770"/>
            <p14:sldId id="2147479775"/>
            <p14:sldId id="2147479774"/>
            <p14:sldId id="2147479777"/>
            <p14:sldId id="2147479789"/>
          </p14:sldIdLst>
        </p14:section>
        <p14:section name="Ablaufinformation" id="{DFA44613-8BED-4E3D-B669-D8DBE0B18D49}">
          <p14:sldIdLst>
            <p14:sldId id="2147479726"/>
            <p14:sldId id="2147479782"/>
            <p14:sldId id="2147479784"/>
            <p14:sldId id="2147479759"/>
          </p14:sldIdLst>
        </p14:section>
        <p14:section name="Abschnitt 1" id="{C0026130-57BA-4E61-9209-754E0E7374B7}">
          <p14:sldIdLst>
            <p14:sldId id="2147479804"/>
            <p14:sldId id="2147479805"/>
            <p14:sldId id="2147479806"/>
            <p14:sldId id="2147479807"/>
            <p14:sldId id="2147479808"/>
            <p14:sldId id="2147479855"/>
            <p14:sldId id="2147479811"/>
          </p14:sldIdLst>
        </p14:section>
        <p14:section name="Abschnitt 2" id="{C20D499F-366F-460C-996F-C7530711225D}">
          <p14:sldIdLst>
            <p14:sldId id="2147479812"/>
            <p14:sldId id="2147479813"/>
            <p14:sldId id="2147479814"/>
            <p14:sldId id="2147479815"/>
            <p14:sldId id="2147479816"/>
            <p14:sldId id="2147479857"/>
            <p14:sldId id="2147479818"/>
          </p14:sldIdLst>
        </p14:section>
        <p14:section name="Abschnitt 3" id="{82A65C89-17C7-4360-8BD5-7E08AE4D5EF5}">
          <p14:sldIdLst>
            <p14:sldId id="2147479820"/>
            <p14:sldId id="2147479821"/>
            <p14:sldId id="2147479822"/>
            <p14:sldId id="2147479823"/>
            <p14:sldId id="2147479824"/>
            <p14:sldId id="2147479858"/>
            <p14:sldId id="2147479826"/>
          </p14:sldIdLst>
        </p14:section>
        <p14:section name="Abschnitt 4" id="{28716403-0DFF-40E6-B57C-75B5CD2C8E64}">
          <p14:sldIdLst>
            <p14:sldId id="2147479828"/>
            <p14:sldId id="2147479829"/>
            <p14:sldId id="2147479830"/>
            <p14:sldId id="2147479831"/>
            <p14:sldId id="2147479832"/>
            <p14:sldId id="2147479859"/>
            <p14:sldId id="2147479836"/>
          </p14:sldIdLst>
        </p14:section>
        <p14:section name="Abschnitt 5" id="{1BBDC268-3798-471E-B7F2-81E075B2C7A3}">
          <p14:sldIdLst>
            <p14:sldId id="2147479837"/>
            <p14:sldId id="2147479838"/>
            <p14:sldId id="2147479839"/>
            <p14:sldId id="2147479840"/>
            <p14:sldId id="2147479841"/>
            <p14:sldId id="2147479860"/>
            <p14:sldId id="2147479843"/>
          </p14:sldIdLst>
        </p14:section>
        <p14:section name="Abschnitt 6" id="{2FBB671C-B1F5-4F77-A419-B639B7FD5C6C}">
          <p14:sldIdLst>
            <p14:sldId id="2147479845"/>
            <p14:sldId id="2147479846"/>
            <p14:sldId id="2147479847"/>
            <p14:sldId id="2147479848"/>
            <p14:sldId id="2147479849"/>
            <p14:sldId id="2147479861"/>
            <p14:sldId id="2147479851"/>
          </p14:sldIdLst>
        </p14:section>
        <p14:section name="Abschnitt 7" id="{21C46414-9B08-4ADF-BCBC-FA617B797109}">
          <p14:sldIdLst>
            <p14:sldId id="2147479790"/>
            <p14:sldId id="2147479791"/>
            <p14:sldId id="2147479792"/>
            <p14:sldId id="2147479793"/>
            <p14:sldId id="2147479794"/>
            <p14:sldId id="2147479862"/>
            <p14:sldId id="2147479796"/>
          </p14:sldIdLst>
        </p14:section>
        <p14:section name="Abschnitt 8" id="{C1488C7F-2BCE-40D9-9C03-BC510E4E739F}">
          <p14:sldIdLst>
            <p14:sldId id="2147479786"/>
            <p14:sldId id="2147479713"/>
            <p14:sldId id="2147479714"/>
            <p14:sldId id="2147479769"/>
            <p14:sldId id="2147479854"/>
            <p14:sldId id="2147479863"/>
            <p14:sldId id="2147479853"/>
          </p14:sldIdLst>
        </p14:section>
        <p14:section name="Abschluss" id="{2117184A-C131-4924-85B6-405162DDC7F7}">
          <p14:sldIdLst>
            <p14:sldId id="2147479722"/>
          </p14:sldIdLst>
        </p14:section>
        <p14:section name="Hintergrundinformationen" id="{513F5EFB-D5D8-4070-AA3F-FA9CE2DA669B}">
          <p14:sldIdLst>
            <p14:sldId id="2147479725"/>
            <p14:sldId id="2147479788"/>
          </p14:sldIdLst>
        </p14:section>
      </p14:sectionLst>
    </p:ext>
    <p:ext uri="{EFAFB233-063F-42B5-8137-9DF3F51BA10A}">
      <p15:sldGuideLst xmlns:p15="http://schemas.microsoft.com/office/powerpoint/2012/main">
        <p15:guide id="1" orient="horz" pos="3543"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46671A-51C9-E190-2934-92E4978FE534}" name="Reissner, Nina Sophie" initials="NR" userId="S::Nina.Reissner@fir.rwth-aachen.de::43e06582-60de-4375-8740-dcf13bba305d" providerId="AD"/>
  <p188:author id="{0BD0BD4C-0708-76C4-4344-31596153288D}" name="Reissner, Nina Sophie" initials="RN" userId="S::nina.reissner_fir.rwth-aachen.de#ext#@fraunhofer.onmicrosoft.com::61a2aa2c-0bbb-4d5c-b2a5-30417a237a3f" providerId="AD"/>
  <p188:author id="{3571D94D-B3B3-E5C1-562B-C41AC5B4C878}" name="Mittreiter, Annedore" initials="MA" userId="S::annedore.mittreiter@umsicht.fraunhofer.de::260d9de5-7024-44cd-90a7-7ecab417c970"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3BE"/>
    <a:srgbClr val="3CAA0F"/>
    <a:srgbClr val="74B4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44688-7633-4EE0-9225-FEFF3EF56928}" v="3" dt="2026-04-29T11:17:42.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354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emeier, Anne" userId="23f4d704-1f95-4c6a-ba3d-1098e90e57b2" providerId="ADAL" clId="{473B3B26-4ED3-465A-90A5-5252FE25E3F7}"/>
    <pc:docChg chg="undo custSel addSld delSld modSld modMainMaster">
      <pc:chgData name="Hagemeier, Anne" userId="23f4d704-1f95-4c6a-ba3d-1098e90e57b2" providerId="ADAL" clId="{473B3B26-4ED3-465A-90A5-5252FE25E3F7}" dt="2026-04-23T16:35:13.549" v="811"/>
      <pc:docMkLst>
        <pc:docMk/>
      </pc:docMkLst>
      <pc:sldChg chg="modSp add mod">
        <pc:chgData name="Hagemeier, Anne" userId="23f4d704-1f95-4c6a-ba3d-1098e90e57b2" providerId="ADAL" clId="{473B3B26-4ED3-465A-90A5-5252FE25E3F7}" dt="2026-04-23T16:34:08.750" v="810" actId="1035"/>
        <pc:sldMkLst>
          <pc:docMk/>
          <pc:sldMk cId="1411160770" sldId="2147479864"/>
        </pc:sldMkLst>
        <pc:spChg chg="mod">
          <ac:chgData name="Hagemeier, Anne" userId="23f4d704-1f95-4c6a-ba3d-1098e90e57b2" providerId="ADAL" clId="{473B3B26-4ED3-465A-90A5-5252FE25E3F7}" dt="2026-04-23T16:34:04.844" v="792" actId="6549"/>
          <ac:spMkLst>
            <pc:docMk/>
            <pc:sldMk cId="1411160770" sldId="2147479864"/>
            <ac:spMk id="4" creationId="{9939AE25-26B7-5AF4-4EA0-AA6487D32099}"/>
          </ac:spMkLst>
        </pc:spChg>
        <pc:grpChg chg="mod">
          <ac:chgData name="Hagemeier, Anne" userId="23f4d704-1f95-4c6a-ba3d-1098e90e57b2" providerId="ADAL" clId="{473B3B26-4ED3-465A-90A5-5252FE25E3F7}" dt="2026-04-23T16:34:08.750" v="810" actId="1035"/>
          <ac:grpSpMkLst>
            <pc:docMk/>
            <pc:sldMk cId="1411160770" sldId="2147479864"/>
            <ac:grpSpMk id="13" creationId="{647E0EB3-F657-688D-8645-166A9A173B3E}"/>
          </ac:grpSpMkLst>
        </pc:grpChg>
      </pc:sldChg>
      <pc:sldMasterChg chg="addSp modSp">
        <pc:chgData name="Hagemeier, Anne" userId="23f4d704-1f95-4c6a-ba3d-1098e90e57b2" providerId="ADAL" clId="{473B3B26-4ED3-465A-90A5-5252FE25E3F7}" dt="2026-04-23T16:35:13.549" v="811"/>
        <pc:sldMasterMkLst>
          <pc:docMk/>
          <pc:sldMasterMk cId="1077159752" sldId="2147483648"/>
        </pc:sldMasterMkLst>
        <pc:spChg chg="add mod">
          <ac:chgData name="Hagemeier, Anne" userId="23f4d704-1f95-4c6a-ba3d-1098e90e57b2" providerId="ADAL" clId="{473B3B26-4ED3-465A-90A5-5252FE25E3F7}" dt="2026-04-23T16:35:13.549" v="811"/>
          <ac:spMkLst>
            <pc:docMk/>
            <pc:sldMasterMk cId="1077159752" sldId="2147483648"/>
            <ac:spMk id="4" creationId="{8063DDA4-900E-B123-BDFE-1C7E45F1DA80}"/>
          </ac:spMkLst>
        </pc:spChg>
      </pc:sldMasterChg>
    </pc:docChg>
  </pc:docChgLst>
  <pc:docChgLst>
    <pc:chgData name="Kreutzadler, Nina" userId="69128bcf-3415-4b5b-b62d-bf02ff07673b" providerId="ADAL" clId="{EEEE09F3-5CFF-47EE-8FB2-9277E8CF8602}"/>
    <pc:docChg chg="undo redo custSel addSld delSld modSld sldOrd addSection delSection modSection">
      <pc:chgData name="Kreutzadler, Nina" userId="69128bcf-3415-4b5b-b62d-bf02ff07673b" providerId="ADAL" clId="{EEEE09F3-5CFF-47EE-8FB2-9277E8CF8602}" dt="2026-04-29T11:17:55.724" v="4595" actId="20577"/>
      <pc:docMkLst>
        <pc:docMk/>
      </pc:docMkLst>
      <pc:sldChg chg="modSp mod">
        <pc:chgData name="Kreutzadler, Nina" userId="69128bcf-3415-4b5b-b62d-bf02ff07673b" providerId="ADAL" clId="{EEEE09F3-5CFF-47EE-8FB2-9277E8CF8602}" dt="2026-04-29T11:17:55.724" v="4595" actId="20577"/>
        <pc:sldMkLst>
          <pc:docMk/>
          <pc:sldMk cId="105125575" sldId="2147479782"/>
        </pc:sldMkLst>
        <pc:spChg chg="mod">
          <ac:chgData name="Kreutzadler, Nina" userId="69128bcf-3415-4b5b-b62d-bf02ff07673b" providerId="ADAL" clId="{EEEE09F3-5CFF-47EE-8FB2-9277E8CF8602}" dt="2026-04-29T11:17:55.724" v="4595" actId="20577"/>
          <ac:spMkLst>
            <pc:docMk/>
            <pc:sldMk cId="105125575" sldId="2147479782"/>
            <ac:spMk id="6" creationId="{3E5427C9-3325-C978-8E10-AF6128BE5C54}"/>
          </ac:spMkLst>
        </pc:spChg>
      </pc:sldChg>
      <pc:sldChg chg="modSp mod">
        <pc:chgData name="Kreutzadler, Nina" userId="69128bcf-3415-4b5b-b62d-bf02ff07673b" providerId="ADAL" clId="{EEEE09F3-5CFF-47EE-8FB2-9277E8CF8602}" dt="2026-04-14T10:45:59.047" v="4527" actId="20577"/>
        <pc:sldMkLst>
          <pc:docMk/>
          <pc:sldMk cId="2947179476" sldId="2147479788"/>
        </pc:sldMkLst>
        <pc:spChg chg="mod">
          <ac:chgData name="Kreutzadler, Nina" userId="69128bcf-3415-4b5b-b62d-bf02ff07673b" providerId="ADAL" clId="{EEEE09F3-5CFF-47EE-8FB2-9277E8CF8602}" dt="2026-04-14T10:45:59.047" v="4527" actId="20577"/>
          <ac:spMkLst>
            <pc:docMk/>
            <pc:sldMk cId="2947179476" sldId="2147479788"/>
            <ac:spMk id="3" creationId="{C7F4D637-E7CC-86B6-74D0-9AAA496BE771}"/>
          </ac:spMkLst>
        </pc:spChg>
      </pc:sldChg>
      <pc:sldChg chg="modSp add mod modCm">
        <pc:chgData name="Kreutzadler, Nina" userId="69128bcf-3415-4b5b-b62d-bf02ff07673b" providerId="ADAL" clId="{EEEE09F3-5CFF-47EE-8FB2-9277E8CF8602}" dt="2026-04-14T11:08:13.789" v="4574" actId="6549"/>
        <pc:sldMkLst>
          <pc:docMk/>
          <pc:sldMk cId="1186215725" sldId="2147479808"/>
        </pc:sldMkLst>
        <pc:spChg chg="mod">
          <ac:chgData name="Kreutzadler, Nina" userId="69128bcf-3415-4b5b-b62d-bf02ff07673b" providerId="ADAL" clId="{EEEE09F3-5CFF-47EE-8FB2-9277E8CF8602}" dt="2026-04-14T11:08:13.789" v="4574" actId="6549"/>
          <ac:spMkLst>
            <pc:docMk/>
            <pc:sldMk cId="1186215725" sldId="2147479808"/>
            <ac:spMk id="3" creationId="{DA3F49EE-E3F5-4653-EDB4-6798E9015DED}"/>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6T11:39:34.864" v="2692" actId="20577"/>
              <pc2:cmMkLst xmlns:pc2="http://schemas.microsoft.com/office/powerpoint/2019/9/main/command">
                <pc:docMk/>
                <pc:sldMk cId="1186215725" sldId="2147479808"/>
                <pc2:cmMk id="{0B7099D1-DD26-4E33-9812-D48F9B4C51B6}"/>
              </pc2:cmMkLst>
            </pc226:cmChg>
          </p:ext>
        </pc:extLst>
      </pc:sldChg>
      <pc:sldChg chg="addSp delSp modSp add mod ord">
        <pc:chgData name="Kreutzadler, Nina" userId="69128bcf-3415-4b5b-b62d-bf02ff07673b" providerId="ADAL" clId="{EEEE09F3-5CFF-47EE-8FB2-9277E8CF8602}" dt="2026-04-14T09:57:08.405" v="3803" actId="1036"/>
        <pc:sldMkLst>
          <pc:docMk/>
          <pc:sldMk cId="3913236088" sldId="2147479811"/>
        </pc:sldMkLst>
        <pc:spChg chg="add mod">
          <ac:chgData name="Kreutzadler, Nina" userId="69128bcf-3415-4b5b-b62d-bf02ff07673b" providerId="ADAL" clId="{EEEE09F3-5CFF-47EE-8FB2-9277E8CF8602}" dt="2026-04-14T09:56:55.762" v="3775"/>
          <ac:spMkLst>
            <pc:docMk/>
            <pc:sldMk cId="3913236088" sldId="2147479811"/>
            <ac:spMk id="2" creationId="{8A5C2252-662B-A7A3-FFA2-45B010661596}"/>
          </ac:spMkLst>
        </pc:spChg>
        <pc:spChg chg="add mod">
          <ac:chgData name="Kreutzadler, Nina" userId="69128bcf-3415-4b5b-b62d-bf02ff07673b" providerId="ADAL" clId="{EEEE09F3-5CFF-47EE-8FB2-9277E8CF8602}" dt="2026-04-14T09:56:55.762" v="3775"/>
          <ac:spMkLst>
            <pc:docMk/>
            <pc:sldMk cId="3913236088" sldId="2147479811"/>
            <ac:spMk id="4" creationId="{80C2E8FC-B20F-A450-8420-0547FF48FBC7}"/>
          </ac:spMkLst>
        </pc:spChg>
        <pc:spChg chg="add mod">
          <ac:chgData name="Kreutzadler, Nina" userId="69128bcf-3415-4b5b-b62d-bf02ff07673b" providerId="ADAL" clId="{EEEE09F3-5CFF-47EE-8FB2-9277E8CF8602}" dt="2026-04-14T09:56:55.762" v="3775"/>
          <ac:spMkLst>
            <pc:docMk/>
            <pc:sldMk cId="3913236088" sldId="2147479811"/>
            <ac:spMk id="5" creationId="{2B0F7E88-361B-93CE-BC1F-02FB8F680458}"/>
          </ac:spMkLst>
        </pc:spChg>
        <pc:spChg chg="add mod">
          <ac:chgData name="Kreutzadler, Nina" userId="69128bcf-3415-4b5b-b62d-bf02ff07673b" providerId="ADAL" clId="{EEEE09F3-5CFF-47EE-8FB2-9277E8CF8602}" dt="2026-04-14T09:56:55.762" v="3775"/>
          <ac:spMkLst>
            <pc:docMk/>
            <pc:sldMk cId="3913236088" sldId="2147479811"/>
            <ac:spMk id="6" creationId="{B5CB7136-5811-8F7D-002A-C031081D7A61}"/>
          </ac:spMkLst>
        </pc:spChg>
        <pc:spChg chg="add mod">
          <ac:chgData name="Kreutzadler, Nina" userId="69128bcf-3415-4b5b-b62d-bf02ff07673b" providerId="ADAL" clId="{EEEE09F3-5CFF-47EE-8FB2-9277E8CF8602}" dt="2026-04-14T09:56:55.762" v="3775"/>
          <ac:spMkLst>
            <pc:docMk/>
            <pc:sldMk cId="3913236088" sldId="2147479811"/>
            <ac:spMk id="8" creationId="{3099A2AF-BFA7-E70B-8D6B-A6C0DDC2ACEE}"/>
          </ac:spMkLst>
        </pc:spChg>
        <pc:spChg chg="add mod">
          <ac:chgData name="Kreutzadler, Nina" userId="69128bcf-3415-4b5b-b62d-bf02ff07673b" providerId="ADAL" clId="{EEEE09F3-5CFF-47EE-8FB2-9277E8CF8602}" dt="2026-04-14T09:56:55.762" v="3775"/>
          <ac:spMkLst>
            <pc:docMk/>
            <pc:sldMk cId="3913236088" sldId="2147479811"/>
            <ac:spMk id="9" creationId="{ABB3A65B-1406-12B5-5D45-0FC65BB3EEFA}"/>
          </ac:spMkLst>
        </pc:spChg>
        <pc:spChg chg="mod">
          <ac:chgData name="Kreutzadler, Nina" userId="69128bcf-3415-4b5b-b62d-bf02ff07673b" providerId="ADAL" clId="{EEEE09F3-5CFF-47EE-8FB2-9277E8CF8602}" dt="2026-04-14T09:57:08.405" v="3803" actId="1036"/>
          <ac:spMkLst>
            <pc:docMk/>
            <pc:sldMk cId="3913236088" sldId="2147479811"/>
            <ac:spMk id="50" creationId="{16477064-06E8-67B9-4B2F-56C0221F9A17}"/>
          </ac:spMkLst>
        </pc:spChg>
      </pc:sldChg>
      <pc:sldChg chg="addSp delSp modSp add mod ord modCm">
        <pc:chgData name="Kreutzadler, Nina" userId="69128bcf-3415-4b5b-b62d-bf02ff07673b" providerId="ADAL" clId="{EEEE09F3-5CFF-47EE-8FB2-9277E8CF8602}" dt="2026-04-14T11:08:32.967" v="4576" actId="20577"/>
        <pc:sldMkLst>
          <pc:docMk/>
          <pc:sldMk cId="124597191" sldId="2147479816"/>
        </pc:sldMkLst>
        <pc:spChg chg="mod">
          <ac:chgData name="Kreutzadler, Nina" userId="69128bcf-3415-4b5b-b62d-bf02ff07673b" providerId="ADAL" clId="{EEEE09F3-5CFF-47EE-8FB2-9277E8CF8602}" dt="2026-04-14T11:08:32.967" v="4576" actId="20577"/>
          <ac:spMkLst>
            <pc:docMk/>
            <pc:sldMk cId="124597191" sldId="2147479816"/>
            <ac:spMk id="3" creationId="{3D8DF67D-89F9-480D-50A3-D24997E6ADDC}"/>
          </ac:spMkLst>
        </pc:spChg>
        <pc:spChg chg="add mod">
          <ac:chgData name="Kreutzadler, Nina" userId="69128bcf-3415-4b5b-b62d-bf02ff07673b" providerId="ADAL" clId="{EEEE09F3-5CFF-47EE-8FB2-9277E8CF8602}" dt="2026-04-14T09:59:46.034" v="3838"/>
          <ac:spMkLst>
            <pc:docMk/>
            <pc:sldMk cId="124597191" sldId="2147479816"/>
            <ac:spMk id="5" creationId="{1BF2AC2F-3BA0-E349-794E-926131EEB506}"/>
          </ac:spMkLst>
        </pc:spChg>
        <pc:spChg chg="add mod">
          <ac:chgData name="Kreutzadler, Nina" userId="69128bcf-3415-4b5b-b62d-bf02ff07673b" providerId="ADAL" clId="{EEEE09F3-5CFF-47EE-8FB2-9277E8CF8602}" dt="2026-04-14T09:59:46.034" v="3838"/>
          <ac:spMkLst>
            <pc:docMk/>
            <pc:sldMk cId="124597191" sldId="2147479816"/>
            <ac:spMk id="7" creationId="{4ED5C2FA-60D2-13B7-5B17-54FC7499FAF4}"/>
          </ac:spMkLst>
        </pc:spChg>
        <pc:spChg chg="add mod">
          <ac:chgData name="Kreutzadler, Nina" userId="69128bcf-3415-4b5b-b62d-bf02ff07673b" providerId="ADAL" clId="{EEEE09F3-5CFF-47EE-8FB2-9277E8CF8602}" dt="2026-04-14T09:59:46.034" v="3838"/>
          <ac:spMkLst>
            <pc:docMk/>
            <pc:sldMk cId="124597191" sldId="2147479816"/>
            <ac:spMk id="8" creationId="{84FA40E0-B4FF-F161-4DB6-5BB206014E9A}"/>
          </ac:spMkLst>
        </pc:spChg>
        <pc:spChg chg="add mod">
          <ac:chgData name="Kreutzadler, Nina" userId="69128bcf-3415-4b5b-b62d-bf02ff07673b" providerId="ADAL" clId="{EEEE09F3-5CFF-47EE-8FB2-9277E8CF8602}" dt="2026-04-14T09:59:46.034" v="3838"/>
          <ac:spMkLst>
            <pc:docMk/>
            <pc:sldMk cId="124597191" sldId="2147479816"/>
            <ac:spMk id="9" creationId="{B07F94FE-A099-A892-83D5-EF89E0C12FAF}"/>
          </ac:spMkLst>
        </pc:spChg>
        <pc:spChg chg="add mod">
          <ac:chgData name="Kreutzadler, Nina" userId="69128bcf-3415-4b5b-b62d-bf02ff07673b" providerId="ADAL" clId="{EEEE09F3-5CFF-47EE-8FB2-9277E8CF8602}" dt="2026-04-14T09:59:46.034" v="3838"/>
          <ac:spMkLst>
            <pc:docMk/>
            <pc:sldMk cId="124597191" sldId="2147479816"/>
            <ac:spMk id="11" creationId="{3DADB50C-9B43-5FAB-9EF5-8C56062AFEA3}"/>
          </ac:spMkLst>
        </pc:spChg>
        <pc:spChg chg="add mod">
          <ac:chgData name="Kreutzadler, Nina" userId="69128bcf-3415-4b5b-b62d-bf02ff07673b" providerId="ADAL" clId="{EEEE09F3-5CFF-47EE-8FB2-9277E8CF8602}" dt="2026-04-14T09:59:46.034" v="3838"/>
          <ac:spMkLst>
            <pc:docMk/>
            <pc:sldMk cId="124597191" sldId="2147479816"/>
            <ac:spMk id="13" creationId="{0449C53E-1A36-5ABD-7B8D-53276C3B0AFD}"/>
          </ac:spMkLst>
        </pc:spChg>
        <pc:spChg chg="add mod">
          <ac:chgData name="Kreutzadler, Nina" userId="69128bcf-3415-4b5b-b62d-bf02ff07673b" providerId="ADAL" clId="{EEEE09F3-5CFF-47EE-8FB2-9277E8CF8602}" dt="2026-04-14T09:59:46.034" v="3838"/>
          <ac:spMkLst>
            <pc:docMk/>
            <pc:sldMk cId="124597191" sldId="2147479816"/>
            <ac:spMk id="15" creationId="{780D48BD-BF89-F717-4B5F-E9F6DF71A14D}"/>
          </ac:spMkLst>
        </pc:spChg>
        <pc:spChg chg="add mod">
          <ac:chgData name="Kreutzadler, Nina" userId="69128bcf-3415-4b5b-b62d-bf02ff07673b" providerId="ADAL" clId="{EEEE09F3-5CFF-47EE-8FB2-9277E8CF8602}" dt="2026-04-14T09:59:46.034" v="3838"/>
          <ac:spMkLst>
            <pc:docMk/>
            <pc:sldMk cId="124597191" sldId="2147479816"/>
            <ac:spMk id="16" creationId="{4103E751-4AAB-6CD7-11EF-4985BEA3EE95}"/>
          </ac:spMkLst>
        </pc:spChg>
        <pc:spChg chg="add mod">
          <ac:chgData name="Kreutzadler, Nina" userId="69128bcf-3415-4b5b-b62d-bf02ff07673b" providerId="ADAL" clId="{EEEE09F3-5CFF-47EE-8FB2-9277E8CF8602}" dt="2026-04-14T09:59:46.034" v="3838"/>
          <ac:spMkLst>
            <pc:docMk/>
            <pc:sldMk cId="124597191" sldId="2147479816"/>
            <ac:spMk id="17" creationId="{1AB994C0-BE90-3C90-8999-4AC41CB9D4AA}"/>
          </ac:spMkLst>
        </pc:spChg>
        <pc:spChg chg="add mod">
          <ac:chgData name="Kreutzadler, Nina" userId="69128bcf-3415-4b5b-b62d-bf02ff07673b" providerId="ADAL" clId="{EEEE09F3-5CFF-47EE-8FB2-9277E8CF8602}" dt="2026-04-14T09:59:46.034" v="3838"/>
          <ac:spMkLst>
            <pc:docMk/>
            <pc:sldMk cId="124597191" sldId="2147479816"/>
            <ac:spMk id="18" creationId="{5F9B0E6D-D5CD-A888-E336-751E4F77B0E0}"/>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7T09:39:47.283" v="2807" actId="20577"/>
              <pc2:cmMkLst xmlns:pc2="http://schemas.microsoft.com/office/powerpoint/2019/9/main/command">
                <pc:docMk/>
                <pc:sldMk cId="124597191" sldId="2147479816"/>
                <pc2:cmMk id="{FE546BDE-2B5E-4DB2-B59B-87C8082099D4}"/>
              </pc2:cmMkLst>
            </pc226:cmChg>
          </p:ext>
        </pc:extLst>
      </pc:sldChg>
      <pc:sldChg chg="addSp modSp add mod">
        <pc:chgData name="Kreutzadler, Nina" userId="69128bcf-3415-4b5b-b62d-bf02ff07673b" providerId="ADAL" clId="{EEEE09F3-5CFF-47EE-8FB2-9277E8CF8602}" dt="2026-04-14T10:05:16.792" v="3933" actId="1036"/>
        <pc:sldMkLst>
          <pc:docMk/>
          <pc:sldMk cId="2210106275" sldId="2147479818"/>
        </pc:sldMkLst>
        <pc:spChg chg="mod">
          <ac:chgData name="Kreutzadler, Nina" userId="69128bcf-3415-4b5b-b62d-bf02ff07673b" providerId="ADAL" clId="{EEEE09F3-5CFF-47EE-8FB2-9277E8CF8602}" dt="2026-04-14T10:05:16.792" v="3933" actId="1036"/>
          <ac:spMkLst>
            <pc:docMk/>
            <pc:sldMk cId="2210106275" sldId="2147479818"/>
            <ac:spMk id="12" creationId="{9D18B4B3-C008-F8EB-A558-4CFE3D9FDB16}"/>
          </ac:spMkLst>
        </pc:spChg>
        <pc:spChg chg="mod">
          <ac:chgData name="Kreutzadler, Nina" userId="69128bcf-3415-4b5b-b62d-bf02ff07673b" providerId="ADAL" clId="{EEEE09F3-5CFF-47EE-8FB2-9277E8CF8602}" dt="2026-04-14T10:05:16.792" v="3933" actId="1036"/>
          <ac:spMkLst>
            <pc:docMk/>
            <pc:sldMk cId="2210106275" sldId="2147479818"/>
            <ac:spMk id="35" creationId="{CD34A2D8-B53F-2053-9654-68E73CB8192F}"/>
          </ac:spMkLst>
        </pc:spChg>
        <pc:spChg chg="mod">
          <ac:chgData name="Kreutzadler, Nina" userId="69128bcf-3415-4b5b-b62d-bf02ff07673b" providerId="ADAL" clId="{EEEE09F3-5CFF-47EE-8FB2-9277E8CF8602}" dt="2026-04-14T10:05:16.792" v="3933" actId="1036"/>
          <ac:spMkLst>
            <pc:docMk/>
            <pc:sldMk cId="2210106275" sldId="2147479818"/>
            <ac:spMk id="36" creationId="{FC2A1D14-E43A-5576-2694-9E65F2C4CF43}"/>
          </ac:spMkLst>
        </pc:spChg>
        <pc:spChg chg="mod">
          <ac:chgData name="Kreutzadler, Nina" userId="69128bcf-3415-4b5b-b62d-bf02ff07673b" providerId="ADAL" clId="{EEEE09F3-5CFF-47EE-8FB2-9277E8CF8602}" dt="2026-04-14T10:05:16.792" v="3933" actId="1036"/>
          <ac:spMkLst>
            <pc:docMk/>
            <pc:sldMk cId="2210106275" sldId="2147479818"/>
            <ac:spMk id="37" creationId="{6A4DDBFA-30AF-CB67-2A04-D0835418AC2D}"/>
          </ac:spMkLst>
        </pc:spChg>
        <pc:spChg chg="mod">
          <ac:chgData name="Kreutzadler, Nina" userId="69128bcf-3415-4b5b-b62d-bf02ff07673b" providerId="ADAL" clId="{EEEE09F3-5CFF-47EE-8FB2-9277E8CF8602}" dt="2026-04-14T10:05:16.792" v="3933" actId="1036"/>
          <ac:spMkLst>
            <pc:docMk/>
            <pc:sldMk cId="2210106275" sldId="2147479818"/>
            <ac:spMk id="38" creationId="{0850686B-C0F7-ACC8-49ED-13C1F208F45D}"/>
          </ac:spMkLst>
        </pc:spChg>
        <pc:spChg chg="mod">
          <ac:chgData name="Kreutzadler, Nina" userId="69128bcf-3415-4b5b-b62d-bf02ff07673b" providerId="ADAL" clId="{EEEE09F3-5CFF-47EE-8FB2-9277E8CF8602}" dt="2026-04-14T10:05:16.792" v="3933" actId="1036"/>
          <ac:spMkLst>
            <pc:docMk/>
            <pc:sldMk cId="2210106275" sldId="2147479818"/>
            <ac:spMk id="39" creationId="{4FEE7AAC-846B-2B5D-07D7-B8FFEEF564BB}"/>
          </ac:spMkLst>
        </pc:spChg>
        <pc:spChg chg="mod">
          <ac:chgData name="Kreutzadler, Nina" userId="69128bcf-3415-4b5b-b62d-bf02ff07673b" providerId="ADAL" clId="{EEEE09F3-5CFF-47EE-8FB2-9277E8CF8602}" dt="2026-04-14T10:05:16.792" v="3933" actId="1036"/>
          <ac:spMkLst>
            <pc:docMk/>
            <pc:sldMk cId="2210106275" sldId="2147479818"/>
            <ac:spMk id="50" creationId="{2FE2EF37-3AB0-6DCC-F83E-18939AF5CCCF}"/>
          </ac:spMkLst>
        </pc:spChg>
      </pc:sldChg>
      <pc:sldChg chg="modSp add mod modCm">
        <pc:chgData name="Kreutzadler, Nina" userId="69128bcf-3415-4b5b-b62d-bf02ff07673b" providerId="ADAL" clId="{EEEE09F3-5CFF-47EE-8FB2-9277E8CF8602}" dt="2026-04-14T11:08:42.231" v="4578" actId="20577"/>
        <pc:sldMkLst>
          <pc:docMk/>
          <pc:sldMk cId="2232293493" sldId="2147479824"/>
        </pc:sldMkLst>
        <pc:spChg chg="mod">
          <ac:chgData name="Kreutzadler, Nina" userId="69128bcf-3415-4b5b-b62d-bf02ff07673b" providerId="ADAL" clId="{EEEE09F3-5CFF-47EE-8FB2-9277E8CF8602}" dt="2026-04-14T11:08:42.231" v="4578" actId="20577"/>
          <ac:spMkLst>
            <pc:docMk/>
            <pc:sldMk cId="2232293493" sldId="2147479824"/>
            <ac:spMk id="3" creationId="{3614918C-B632-B516-5882-B9F2D8035E6D}"/>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4-14T11:05:52.473" v="4569" actId="20577"/>
              <pc2:cmMkLst xmlns:pc2="http://schemas.microsoft.com/office/powerpoint/2019/9/main/command">
                <pc:docMk/>
                <pc:sldMk cId="2232293493" sldId="2147479824"/>
                <pc2:cmMk id="{B3625EFC-8A1A-4863-90C6-26F66B69B238}"/>
              </pc2:cmMkLst>
            </pc226:cmChg>
          </p:ext>
        </pc:extLst>
      </pc:sldChg>
      <pc:sldChg chg="modSp add mod">
        <pc:chgData name="Kreutzadler, Nina" userId="69128bcf-3415-4b5b-b62d-bf02ff07673b" providerId="ADAL" clId="{EEEE09F3-5CFF-47EE-8FB2-9277E8CF8602}" dt="2026-04-14T10:12:13.502" v="4182" actId="1035"/>
        <pc:sldMkLst>
          <pc:docMk/>
          <pc:sldMk cId="4171249775" sldId="2147479826"/>
        </pc:sldMkLst>
        <pc:spChg chg="mod">
          <ac:chgData name="Kreutzadler, Nina" userId="69128bcf-3415-4b5b-b62d-bf02ff07673b" providerId="ADAL" clId="{EEEE09F3-5CFF-47EE-8FB2-9277E8CF8602}" dt="2026-04-14T10:12:13.502" v="4182" actId="1035"/>
          <ac:spMkLst>
            <pc:docMk/>
            <pc:sldMk cId="4171249775" sldId="2147479826"/>
            <ac:spMk id="12" creationId="{8178A34A-AFB7-176F-A987-9A658CB25FB4}"/>
          </ac:spMkLst>
        </pc:spChg>
        <pc:spChg chg="mod">
          <ac:chgData name="Kreutzadler, Nina" userId="69128bcf-3415-4b5b-b62d-bf02ff07673b" providerId="ADAL" clId="{EEEE09F3-5CFF-47EE-8FB2-9277E8CF8602}" dt="2026-04-14T10:12:13.502" v="4182" actId="1035"/>
          <ac:spMkLst>
            <pc:docMk/>
            <pc:sldMk cId="4171249775" sldId="2147479826"/>
            <ac:spMk id="35" creationId="{3224DAF3-1204-CFB8-52D4-6B6FAF91F0B7}"/>
          </ac:spMkLst>
        </pc:spChg>
        <pc:spChg chg="mod">
          <ac:chgData name="Kreutzadler, Nina" userId="69128bcf-3415-4b5b-b62d-bf02ff07673b" providerId="ADAL" clId="{EEEE09F3-5CFF-47EE-8FB2-9277E8CF8602}" dt="2026-04-14T10:12:13.502" v="4182" actId="1035"/>
          <ac:spMkLst>
            <pc:docMk/>
            <pc:sldMk cId="4171249775" sldId="2147479826"/>
            <ac:spMk id="36" creationId="{34E597E9-37DE-D6DE-410F-D31BA0C35B66}"/>
          </ac:spMkLst>
        </pc:spChg>
        <pc:spChg chg="mod">
          <ac:chgData name="Kreutzadler, Nina" userId="69128bcf-3415-4b5b-b62d-bf02ff07673b" providerId="ADAL" clId="{EEEE09F3-5CFF-47EE-8FB2-9277E8CF8602}" dt="2026-04-14T10:12:13.502" v="4182" actId="1035"/>
          <ac:spMkLst>
            <pc:docMk/>
            <pc:sldMk cId="4171249775" sldId="2147479826"/>
            <ac:spMk id="37" creationId="{5326729B-0D06-A966-874A-FAED67E38D3A}"/>
          </ac:spMkLst>
        </pc:spChg>
        <pc:spChg chg="mod">
          <ac:chgData name="Kreutzadler, Nina" userId="69128bcf-3415-4b5b-b62d-bf02ff07673b" providerId="ADAL" clId="{EEEE09F3-5CFF-47EE-8FB2-9277E8CF8602}" dt="2026-04-14T10:12:13.502" v="4182" actId="1035"/>
          <ac:spMkLst>
            <pc:docMk/>
            <pc:sldMk cId="4171249775" sldId="2147479826"/>
            <ac:spMk id="38" creationId="{EA00FF38-EF27-6CD1-4808-BE249744A374}"/>
          </ac:spMkLst>
        </pc:spChg>
        <pc:spChg chg="mod">
          <ac:chgData name="Kreutzadler, Nina" userId="69128bcf-3415-4b5b-b62d-bf02ff07673b" providerId="ADAL" clId="{EEEE09F3-5CFF-47EE-8FB2-9277E8CF8602}" dt="2026-04-14T10:12:13.502" v="4182" actId="1035"/>
          <ac:spMkLst>
            <pc:docMk/>
            <pc:sldMk cId="4171249775" sldId="2147479826"/>
            <ac:spMk id="39" creationId="{F1B0CEB6-D2BF-85BD-2246-3BBF184B806E}"/>
          </ac:spMkLst>
        </pc:spChg>
        <pc:spChg chg="mod">
          <ac:chgData name="Kreutzadler, Nina" userId="69128bcf-3415-4b5b-b62d-bf02ff07673b" providerId="ADAL" clId="{EEEE09F3-5CFF-47EE-8FB2-9277E8CF8602}" dt="2026-04-14T10:12:13.502" v="4182" actId="1035"/>
          <ac:spMkLst>
            <pc:docMk/>
            <pc:sldMk cId="4171249775" sldId="2147479826"/>
            <ac:spMk id="50" creationId="{A58F39DE-618C-CF10-5FE9-A7FAC942419D}"/>
          </ac:spMkLst>
        </pc:spChg>
      </pc:sldChg>
      <pc:sldChg chg="modSp add mod modCm">
        <pc:chgData name="Kreutzadler, Nina" userId="69128bcf-3415-4b5b-b62d-bf02ff07673b" providerId="ADAL" clId="{EEEE09F3-5CFF-47EE-8FB2-9277E8CF8602}" dt="2026-04-14T10:43:41.269" v="4450" actId="20577"/>
        <pc:sldMkLst>
          <pc:docMk/>
          <pc:sldMk cId="3170556322" sldId="2147479829"/>
        </pc:sldMkLst>
        <pc:spChg chg="mod">
          <ac:chgData name="Kreutzadler, Nina" userId="69128bcf-3415-4b5b-b62d-bf02ff07673b" providerId="ADAL" clId="{EEEE09F3-5CFF-47EE-8FB2-9277E8CF8602}" dt="2026-04-14T10:43:41.269" v="4450" actId="20577"/>
          <ac:spMkLst>
            <pc:docMk/>
            <pc:sldMk cId="3170556322" sldId="2147479829"/>
            <ac:spMk id="3" creationId="{8BAD203B-7B6D-8A77-095D-DD8F5BFFE933}"/>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7T09:57:17.889" v="2992" actId="20577"/>
              <pc2:cmMkLst xmlns:pc2="http://schemas.microsoft.com/office/powerpoint/2019/9/main/command">
                <pc:docMk/>
                <pc:sldMk cId="3170556322" sldId="2147479829"/>
                <pc2:cmMk id="{8CD1F3A0-4BAE-4BBC-B090-D2F680C1F111}"/>
              </pc2:cmMkLst>
            </pc226:cmChg>
          </p:ext>
        </pc:extLst>
      </pc:sldChg>
      <pc:sldChg chg="modSp add mod modCm">
        <pc:chgData name="Kreutzadler, Nina" userId="69128bcf-3415-4b5b-b62d-bf02ff07673b" providerId="ADAL" clId="{EEEE09F3-5CFF-47EE-8FB2-9277E8CF8602}" dt="2026-04-14T11:08:50.470" v="4580" actId="20577"/>
        <pc:sldMkLst>
          <pc:docMk/>
          <pc:sldMk cId="2619723034" sldId="2147479832"/>
        </pc:sldMkLst>
        <pc:spChg chg="mod">
          <ac:chgData name="Kreutzadler, Nina" userId="69128bcf-3415-4b5b-b62d-bf02ff07673b" providerId="ADAL" clId="{EEEE09F3-5CFF-47EE-8FB2-9277E8CF8602}" dt="2026-04-14T11:08:50.470" v="4580" actId="20577"/>
          <ac:spMkLst>
            <pc:docMk/>
            <pc:sldMk cId="2619723034" sldId="2147479832"/>
            <ac:spMk id="3" creationId="{70DDEACB-B004-7A6A-8C8F-C52FDEE01892}"/>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7T09:58:00.950" v="3044" actId="20577"/>
              <pc2:cmMkLst xmlns:pc2="http://schemas.microsoft.com/office/powerpoint/2019/9/main/command">
                <pc:docMk/>
                <pc:sldMk cId="2619723034" sldId="2147479832"/>
                <pc2:cmMk id="{369926DA-0EF6-40EF-8927-7DB0B7B09FF1}"/>
              </pc2:cmMkLst>
            </pc226:cmChg>
          </p:ext>
        </pc:extLst>
      </pc:sldChg>
      <pc:sldChg chg="modSp add mod modCm">
        <pc:chgData name="Kreutzadler, Nina" userId="69128bcf-3415-4b5b-b62d-bf02ff07673b" providerId="ADAL" clId="{EEEE09F3-5CFF-47EE-8FB2-9277E8CF8602}" dt="2026-04-14T11:08:58.546" v="4582" actId="20577"/>
        <pc:sldMkLst>
          <pc:docMk/>
          <pc:sldMk cId="2897635036" sldId="2147479841"/>
        </pc:sldMkLst>
        <pc:spChg chg="mod">
          <ac:chgData name="Kreutzadler, Nina" userId="69128bcf-3415-4b5b-b62d-bf02ff07673b" providerId="ADAL" clId="{EEEE09F3-5CFF-47EE-8FB2-9277E8CF8602}" dt="2026-04-14T11:08:58.546" v="4582" actId="20577"/>
          <ac:spMkLst>
            <pc:docMk/>
            <pc:sldMk cId="2897635036" sldId="2147479841"/>
            <ac:spMk id="3" creationId="{52255246-989B-A539-DD86-FDE3FA4895B2}"/>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7T10:53:38.132" v="3104" actId="20577"/>
              <pc2:cmMkLst xmlns:pc2="http://schemas.microsoft.com/office/powerpoint/2019/9/main/command">
                <pc:docMk/>
                <pc:sldMk cId="2897635036" sldId="2147479841"/>
                <pc2:cmMk id="{346649CB-6CA9-4026-BC11-6A8969CA79AF}"/>
              </pc2:cmMkLst>
            </pc226:cmChg>
          </p:ext>
        </pc:extLst>
      </pc:sldChg>
      <pc:sldChg chg="modSp add mod modCm">
        <pc:chgData name="Kreutzadler, Nina" userId="69128bcf-3415-4b5b-b62d-bf02ff07673b" providerId="ADAL" clId="{EEEE09F3-5CFF-47EE-8FB2-9277E8CF8602}" dt="2026-04-14T11:09:09.429" v="4584" actId="20577"/>
        <pc:sldMkLst>
          <pc:docMk/>
          <pc:sldMk cId="2432724378" sldId="2147479849"/>
        </pc:sldMkLst>
        <pc:spChg chg="mod">
          <ac:chgData name="Kreutzadler, Nina" userId="69128bcf-3415-4b5b-b62d-bf02ff07673b" providerId="ADAL" clId="{EEEE09F3-5CFF-47EE-8FB2-9277E8CF8602}" dt="2026-04-14T11:09:09.429" v="4584" actId="20577"/>
          <ac:spMkLst>
            <pc:docMk/>
            <pc:sldMk cId="2432724378" sldId="2147479849"/>
            <ac:spMk id="3" creationId="{16C7879E-E499-C2ED-03BC-14591A7ABDD8}"/>
          </ac:spMkLst>
        </pc:spChg>
        <pc:extLst>
          <p:ext xmlns:p="http://schemas.openxmlformats.org/presentationml/2006/main" uri="{D6D511B9-2390-475A-947B-AFAB55BFBCF1}">
            <pc226:cmChg xmlns:pc226="http://schemas.microsoft.com/office/powerpoint/2022/06/main/command" chg="mod">
              <pc226:chgData name="Kreutzadler, Nina" userId="69128bcf-3415-4b5b-b62d-bf02ff07673b" providerId="ADAL" clId="{EEEE09F3-5CFF-47EE-8FB2-9277E8CF8602}" dt="2026-03-17T10:57:52.125" v="3171" actId="20577"/>
              <pc2:cmMkLst xmlns:pc2="http://schemas.microsoft.com/office/powerpoint/2019/9/main/command">
                <pc:docMk/>
                <pc:sldMk cId="2432724378" sldId="2147479849"/>
                <pc2:cmMk id="{FE898F58-131D-42D0-B951-048615119C80}"/>
              </pc2:cmMkLst>
            </pc226:cmChg>
          </p:ext>
        </pc:extLst>
      </pc:sldChg>
      <pc:sldChg chg="delSp modSp add mod">
        <pc:chgData name="Kreutzadler, Nina" userId="69128bcf-3415-4b5b-b62d-bf02ff07673b" providerId="ADAL" clId="{EEEE09F3-5CFF-47EE-8FB2-9277E8CF8602}" dt="2026-04-14T10:25:02.038" v="4443" actId="1036"/>
        <pc:sldMkLst>
          <pc:docMk/>
          <pc:sldMk cId="1817246213" sldId="2147479853"/>
        </pc:sldMkLst>
        <pc:spChg chg="mod">
          <ac:chgData name="Kreutzadler, Nina" userId="69128bcf-3415-4b5b-b62d-bf02ff07673b" providerId="ADAL" clId="{EEEE09F3-5CFF-47EE-8FB2-9277E8CF8602}" dt="2026-04-14T10:25:02.038" v="4443" actId="1036"/>
          <ac:spMkLst>
            <pc:docMk/>
            <pc:sldMk cId="1817246213" sldId="2147479853"/>
            <ac:spMk id="12" creationId="{5E1DA6BC-0702-1D6B-4868-95F2F285263F}"/>
          </ac:spMkLst>
        </pc:spChg>
        <pc:spChg chg="mod">
          <ac:chgData name="Kreutzadler, Nina" userId="69128bcf-3415-4b5b-b62d-bf02ff07673b" providerId="ADAL" clId="{EEEE09F3-5CFF-47EE-8FB2-9277E8CF8602}" dt="2026-04-14T10:25:02.038" v="4443" actId="1036"/>
          <ac:spMkLst>
            <pc:docMk/>
            <pc:sldMk cId="1817246213" sldId="2147479853"/>
            <ac:spMk id="35" creationId="{BA6C14D2-F57E-E58F-81AC-976ADF95E32B}"/>
          </ac:spMkLst>
        </pc:spChg>
        <pc:spChg chg="mod">
          <ac:chgData name="Kreutzadler, Nina" userId="69128bcf-3415-4b5b-b62d-bf02ff07673b" providerId="ADAL" clId="{EEEE09F3-5CFF-47EE-8FB2-9277E8CF8602}" dt="2026-04-14T10:25:02.038" v="4443" actId="1036"/>
          <ac:spMkLst>
            <pc:docMk/>
            <pc:sldMk cId="1817246213" sldId="2147479853"/>
            <ac:spMk id="36" creationId="{F0EBD5C9-B35F-DB1A-E2D8-6207C275B490}"/>
          </ac:spMkLst>
        </pc:spChg>
        <pc:spChg chg="mod">
          <ac:chgData name="Kreutzadler, Nina" userId="69128bcf-3415-4b5b-b62d-bf02ff07673b" providerId="ADAL" clId="{EEEE09F3-5CFF-47EE-8FB2-9277E8CF8602}" dt="2026-04-14T10:25:02.038" v="4443" actId="1036"/>
          <ac:spMkLst>
            <pc:docMk/>
            <pc:sldMk cId="1817246213" sldId="2147479853"/>
            <ac:spMk id="37" creationId="{8809CF45-001A-2E89-FD30-F9E55C103701}"/>
          </ac:spMkLst>
        </pc:spChg>
        <pc:spChg chg="mod">
          <ac:chgData name="Kreutzadler, Nina" userId="69128bcf-3415-4b5b-b62d-bf02ff07673b" providerId="ADAL" clId="{EEEE09F3-5CFF-47EE-8FB2-9277E8CF8602}" dt="2026-04-14T10:25:02.038" v="4443" actId="1036"/>
          <ac:spMkLst>
            <pc:docMk/>
            <pc:sldMk cId="1817246213" sldId="2147479853"/>
            <ac:spMk id="38" creationId="{E99157E1-9A9F-94DB-20FA-FFA655F20341}"/>
          </ac:spMkLst>
        </pc:spChg>
        <pc:spChg chg="mod">
          <ac:chgData name="Kreutzadler, Nina" userId="69128bcf-3415-4b5b-b62d-bf02ff07673b" providerId="ADAL" clId="{EEEE09F3-5CFF-47EE-8FB2-9277E8CF8602}" dt="2026-04-14T10:25:02.038" v="4443" actId="1036"/>
          <ac:spMkLst>
            <pc:docMk/>
            <pc:sldMk cId="1817246213" sldId="2147479853"/>
            <ac:spMk id="39" creationId="{47F7EC1C-9778-40BC-FDBB-204E155833C9}"/>
          </ac:spMkLst>
        </pc:spChg>
        <pc:spChg chg="mod">
          <ac:chgData name="Kreutzadler, Nina" userId="69128bcf-3415-4b5b-b62d-bf02ff07673b" providerId="ADAL" clId="{EEEE09F3-5CFF-47EE-8FB2-9277E8CF8602}" dt="2026-04-14T10:25:02.038" v="4443" actId="1036"/>
          <ac:spMkLst>
            <pc:docMk/>
            <pc:sldMk cId="1817246213" sldId="2147479853"/>
            <ac:spMk id="50" creationId="{F6D054EE-5C69-F104-516B-FEE8957B36DE}"/>
          </ac:spMkLst>
        </pc:spChg>
      </pc:sldChg>
      <pc:sldChg chg="addSp delSp modSp add mod">
        <pc:chgData name="Kreutzadler, Nina" userId="69128bcf-3415-4b5b-b62d-bf02ff07673b" providerId="ADAL" clId="{EEEE09F3-5CFF-47EE-8FB2-9277E8CF8602}" dt="2026-04-14T09:48:03.052" v="3641" actId="1076"/>
        <pc:sldMkLst>
          <pc:docMk/>
          <pc:sldMk cId="3572907367" sldId="2147479854"/>
        </pc:sldMkLst>
        <pc:spChg chg="mod">
          <ac:chgData name="Kreutzadler, Nina" userId="69128bcf-3415-4b5b-b62d-bf02ff07673b" providerId="ADAL" clId="{EEEE09F3-5CFF-47EE-8FB2-9277E8CF8602}" dt="2026-04-14T09:46:11.571" v="3602" actId="20577"/>
          <ac:spMkLst>
            <pc:docMk/>
            <pc:sldMk cId="3572907367" sldId="2147479854"/>
            <ac:spMk id="3" creationId="{02DD52A2-65E0-CF1B-0ED8-E89706F63DA8}"/>
          </ac:spMkLst>
        </pc:spChg>
        <pc:spChg chg="add mod">
          <ac:chgData name="Kreutzadler, Nina" userId="69128bcf-3415-4b5b-b62d-bf02ff07673b" providerId="ADAL" clId="{EEEE09F3-5CFF-47EE-8FB2-9277E8CF8602}" dt="2026-04-14T09:47:00.754" v="3610" actId="1076"/>
          <ac:spMkLst>
            <pc:docMk/>
            <pc:sldMk cId="3572907367" sldId="2147479854"/>
            <ac:spMk id="68" creationId="{9A779F34-F240-55A9-D043-421AF5F4F8EE}"/>
          </ac:spMkLst>
        </pc:spChg>
        <pc:spChg chg="add mod">
          <ac:chgData name="Kreutzadler, Nina" userId="69128bcf-3415-4b5b-b62d-bf02ff07673b" providerId="ADAL" clId="{EEEE09F3-5CFF-47EE-8FB2-9277E8CF8602}" dt="2026-04-14T09:47:00.754" v="3610" actId="1076"/>
          <ac:spMkLst>
            <pc:docMk/>
            <pc:sldMk cId="3572907367" sldId="2147479854"/>
            <ac:spMk id="70" creationId="{325CE92F-14AF-776C-C7F9-4BA4D2EBA39F}"/>
          </ac:spMkLst>
        </pc:spChg>
        <pc:spChg chg="add mod">
          <ac:chgData name="Kreutzadler, Nina" userId="69128bcf-3415-4b5b-b62d-bf02ff07673b" providerId="ADAL" clId="{EEEE09F3-5CFF-47EE-8FB2-9277E8CF8602}" dt="2026-04-14T09:47:00.754" v="3610" actId="1076"/>
          <ac:spMkLst>
            <pc:docMk/>
            <pc:sldMk cId="3572907367" sldId="2147479854"/>
            <ac:spMk id="71" creationId="{9CDB95A7-2495-F9A4-C221-4DFAF8BB30EB}"/>
          </ac:spMkLst>
        </pc:spChg>
        <pc:spChg chg="mod">
          <ac:chgData name="Kreutzadler, Nina" userId="69128bcf-3415-4b5b-b62d-bf02ff07673b" providerId="ADAL" clId="{EEEE09F3-5CFF-47EE-8FB2-9277E8CF8602}" dt="2026-04-14T09:47:00.754" v="3610" actId="1076"/>
          <ac:spMkLst>
            <pc:docMk/>
            <pc:sldMk cId="3572907367" sldId="2147479854"/>
            <ac:spMk id="72" creationId="{34E94017-8893-276B-D190-5B0019F112CE}"/>
          </ac:spMkLst>
        </pc:spChg>
        <pc:spChg chg="add mod">
          <ac:chgData name="Kreutzadler, Nina" userId="69128bcf-3415-4b5b-b62d-bf02ff07673b" providerId="ADAL" clId="{EEEE09F3-5CFF-47EE-8FB2-9277E8CF8602}" dt="2026-04-14T09:47:00.754" v="3610" actId="1076"/>
          <ac:spMkLst>
            <pc:docMk/>
            <pc:sldMk cId="3572907367" sldId="2147479854"/>
            <ac:spMk id="74" creationId="{F947D925-0ECD-7837-F6DA-64CEB2C94DA9}"/>
          </ac:spMkLst>
        </pc:spChg>
        <pc:spChg chg="add mod">
          <ac:chgData name="Kreutzadler, Nina" userId="69128bcf-3415-4b5b-b62d-bf02ff07673b" providerId="ADAL" clId="{EEEE09F3-5CFF-47EE-8FB2-9277E8CF8602}" dt="2026-04-14T09:47:00.754" v="3610" actId="1076"/>
          <ac:spMkLst>
            <pc:docMk/>
            <pc:sldMk cId="3572907367" sldId="2147479854"/>
            <ac:spMk id="75" creationId="{3D876F8C-FE57-17E1-8712-5FE9E6F69C9E}"/>
          </ac:spMkLst>
        </pc:spChg>
        <pc:spChg chg="add mod">
          <ac:chgData name="Kreutzadler, Nina" userId="69128bcf-3415-4b5b-b62d-bf02ff07673b" providerId="ADAL" clId="{EEEE09F3-5CFF-47EE-8FB2-9277E8CF8602}" dt="2026-04-14T09:47:00.754" v="3610" actId="1076"/>
          <ac:spMkLst>
            <pc:docMk/>
            <pc:sldMk cId="3572907367" sldId="2147479854"/>
            <ac:spMk id="78" creationId="{B9C215D9-B522-347D-3723-6AB5C02A4813}"/>
          </ac:spMkLst>
        </pc:spChg>
        <pc:spChg chg="mod">
          <ac:chgData name="Kreutzadler, Nina" userId="69128bcf-3415-4b5b-b62d-bf02ff07673b" providerId="ADAL" clId="{EEEE09F3-5CFF-47EE-8FB2-9277E8CF8602}" dt="2026-04-14T09:48:03.052" v="3641" actId="1076"/>
          <ac:spMkLst>
            <pc:docMk/>
            <pc:sldMk cId="3572907367" sldId="2147479854"/>
            <ac:spMk id="87" creationId="{A285855F-F0A6-1D33-4C01-F6DB0964A75B}"/>
          </ac:spMkLst>
        </pc:spChg>
        <pc:spChg chg="mod">
          <ac:chgData name="Kreutzadler, Nina" userId="69128bcf-3415-4b5b-b62d-bf02ff07673b" providerId="ADAL" clId="{EEEE09F3-5CFF-47EE-8FB2-9277E8CF8602}" dt="2026-04-14T09:47:07.395" v="3627" actId="1036"/>
          <ac:spMkLst>
            <pc:docMk/>
            <pc:sldMk cId="3572907367" sldId="2147479854"/>
            <ac:spMk id="100" creationId="{AFD38018-84E1-C5F0-3FE8-7AEC57A82321}"/>
          </ac:spMkLst>
        </pc:spChg>
        <pc:spChg chg="mod">
          <ac:chgData name="Kreutzadler, Nina" userId="69128bcf-3415-4b5b-b62d-bf02ff07673b" providerId="ADAL" clId="{EEEE09F3-5CFF-47EE-8FB2-9277E8CF8602}" dt="2026-04-14T09:47:07.395" v="3627" actId="1036"/>
          <ac:spMkLst>
            <pc:docMk/>
            <pc:sldMk cId="3572907367" sldId="2147479854"/>
            <ac:spMk id="101" creationId="{C0F6F0F3-908D-6300-141C-C12A42EA721D}"/>
          </ac:spMkLst>
        </pc:spChg>
        <pc:spChg chg="mod">
          <ac:chgData name="Kreutzadler, Nina" userId="69128bcf-3415-4b5b-b62d-bf02ff07673b" providerId="ADAL" clId="{EEEE09F3-5CFF-47EE-8FB2-9277E8CF8602}" dt="2026-04-14T09:47:07.395" v="3627" actId="1036"/>
          <ac:spMkLst>
            <pc:docMk/>
            <pc:sldMk cId="3572907367" sldId="2147479854"/>
            <ac:spMk id="102" creationId="{EDB9FA09-405E-9BB8-23EF-1B339A3EED05}"/>
          </ac:spMkLst>
        </pc:spChg>
        <pc:spChg chg="add mod">
          <ac:chgData name="Kreutzadler, Nina" userId="69128bcf-3415-4b5b-b62d-bf02ff07673b" providerId="ADAL" clId="{EEEE09F3-5CFF-47EE-8FB2-9277E8CF8602}" dt="2026-04-14T09:47:58.282" v="3640" actId="1076"/>
          <ac:spMkLst>
            <pc:docMk/>
            <pc:sldMk cId="3572907367" sldId="2147479854"/>
            <ac:spMk id="106" creationId="{AD4A1D60-3532-32C0-F83D-0F11A6C2F2AC}"/>
          </ac:spMkLst>
        </pc:spChg>
        <pc:spChg chg="add mod">
          <ac:chgData name="Kreutzadler, Nina" userId="69128bcf-3415-4b5b-b62d-bf02ff07673b" providerId="ADAL" clId="{EEEE09F3-5CFF-47EE-8FB2-9277E8CF8602}" dt="2026-04-14T09:47:58.282" v="3640" actId="1076"/>
          <ac:spMkLst>
            <pc:docMk/>
            <pc:sldMk cId="3572907367" sldId="2147479854"/>
            <ac:spMk id="107" creationId="{DBDA55A8-7C2C-6638-17C3-E6CF48CC759B}"/>
          </ac:spMkLst>
        </pc:spChg>
        <pc:spChg chg="add mod">
          <ac:chgData name="Kreutzadler, Nina" userId="69128bcf-3415-4b5b-b62d-bf02ff07673b" providerId="ADAL" clId="{EEEE09F3-5CFF-47EE-8FB2-9277E8CF8602}" dt="2026-04-14T09:47:58.282" v="3640" actId="1076"/>
          <ac:spMkLst>
            <pc:docMk/>
            <pc:sldMk cId="3572907367" sldId="2147479854"/>
            <ac:spMk id="109" creationId="{BA70E911-DF2A-A786-675E-25BF62EADB35}"/>
          </ac:spMkLst>
        </pc:spChg>
        <pc:cxnChg chg="mod">
          <ac:chgData name="Kreutzadler, Nina" userId="69128bcf-3415-4b5b-b62d-bf02ff07673b" providerId="ADAL" clId="{EEEE09F3-5CFF-47EE-8FB2-9277E8CF8602}" dt="2026-04-14T09:47:14.378" v="3629" actId="1076"/>
          <ac:cxnSpMkLst>
            <pc:docMk/>
            <pc:sldMk cId="3572907367" sldId="2147479854"/>
            <ac:cxnSpMk id="99" creationId="{42EFD7A2-8F1E-190A-3837-F6756AF75270}"/>
          </ac:cxnSpMkLst>
        </pc:cxnChg>
        <pc:cxnChg chg="add mod">
          <ac:chgData name="Kreutzadler, Nina" userId="69128bcf-3415-4b5b-b62d-bf02ff07673b" providerId="ADAL" clId="{EEEE09F3-5CFF-47EE-8FB2-9277E8CF8602}" dt="2026-04-14T09:47:58.282" v="3640" actId="1076"/>
          <ac:cxnSpMkLst>
            <pc:docMk/>
            <pc:sldMk cId="3572907367" sldId="2147479854"/>
            <ac:cxnSpMk id="108" creationId="{43B7AB69-D292-E2E5-1E6A-41E324F5B8DA}"/>
          </ac:cxnSpMkLst>
        </pc:cxnChg>
      </pc:sldChg>
      <pc:sldChg chg="addSp delSp modSp add mod">
        <pc:chgData name="Kreutzadler, Nina" userId="69128bcf-3415-4b5b-b62d-bf02ff07673b" providerId="ADAL" clId="{EEEE09F3-5CFF-47EE-8FB2-9277E8CF8602}" dt="2026-04-14T10:01:05.247" v="3857" actId="167"/>
        <pc:sldMkLst>
          <pc:docMk/>
          <pc:sldMk cId="3632615229" sldId="2147479855"/>
        </pc:sldMkLst>
        <pc:spChg chg="add mod">
          <ac:chgData name="Kreutzadler, Nina" userId="69128bcf-3415-4b5b-b62d-bf02ff07673b" providerId="ADAL" clId="{EEEE09F3-5CFF-47EE-8FB2-9277E8CF8602}" dt="2026-04-14T10:00:59.607" v="3856" actId="164"/>
          <ac:spMkLst>
            <pc:docMk/>
            <pc:sldMk cId="3632615229" sldId="2147479855"/>
            <ac:spMk id="2" creationId="{E15B4014-91E0-2CF8-8816-3C3BEAABF1B0}"/>
          </ac:spMkLst>
        </pc:spChg>
        <pc:spChg chg="mod">
          <ac:chgData name="Kreutzadler, Nina" userId="69128bcf-3415-4b5b-b62d-bf02ff07673b" providerId="ADAL" clId="{EEEE09F3-5CFF-47EE-8FB2-9277E8CF8602}" dt="2026-04-14T09:53:45.832" v="3735" actId="1076"/>
          <ac:spMkLst>
            <pc:docMk/>
            <pc:sldMk cId="3632615229" sldId="2147479855"/>
            <ac:spMk id="4" creationId="{0DB8ACDE-1D68-A12B-362F-32A97B49C4A6}"/>
          </ac:spMkLst>
        </pc:spChg>
        <pc:spChg chg="mod">
          <ac:chgData name="Kreutzadler, Nina" userId="69128bcf-3415-4b5b-b62d-bf02ff07673b" providerId="ADAL" clId="{EEEE09F3-5CFF-47EE-8FB2-9277E8CF8602}" dt="2026-04-14T09:53:36.636" v="3732" actId="1076"/>
          <ac:spMkLst>
            <pc:docMk/>
            <pc:sldMk cId="3632615229" sldId="2147479855"/>
            <ac:spMk id="5" creationId="{993EFEFC-5D27-3194-A70A-DE79D06FD888}"/>
          </ac:spMkLst>
        </pc:spChg>
        <pc:spChg chg="mod">
          <ac:chgData name="Kreutzadler, Nina" userId="69128bcf-3415-4b5b-b62d-bf02ff07673b" providerId="ADAL" clId="{EEEE09F3-5CFF-47EE-8FB2-9277E8CF8602}" dt="2026-04-14T09:52:48.817" v="3693" actId="1076"/>
          <ac:spMkLst>
            <pc:docMk/>
            <pc:sldMk cId="3632615229" sldId="2147479855"/>
            <ac:spMk id="35" creationId="{A3F738B1-010B-EFEB-687F-569DD88F1281}"/>
          </ac:spMkLst>
        </pc:spChg>
        <pc:spChg chg="mod">
          <ac:chgData name="Kreutzadler, Nina" userId="69128bcf-3415-4b5b-b62d-bf02ff07673b" providerId="ADAL" clId="{EEEE09F3-5CFF-47EE-8FB2-9277E8CF8602}" dt="2026-04-14T09:54:40.011" v="3754" actId="1076"/>
          <ac:spMkLst>
            <pc:docMk/>
            <pc:sldMk cId="3632615229" sldId="2147479855"/>
            <ac:spMk id="37" creationId="{3044B80C-D7BA-2BC0-632E-DF75A441829F}"/>
          </ac:spMkLst>
        </pc:spChg>
        <pc:spChg chg="mod">
          <ac:chgData name="Kreutzadler, Nina" userId="69128bcf-3415-4b5b-b62d-bf02ff07673b" providerId="ADAL" clId="{EEEE09F3-5CFF-47EE-8FB2-9277E8CF8602}" dt="2026-04-14T09:54:21.386" v="3750" actId="14100"/>
          <ac:spMkLst>
            <pc:docMk/>
            <pc:sldMk cId="3632615229" sldId="2147479855"/>
            <ac:spMk id="38" creationId="{A60AE1B1-7DA3-71D4-8C8F-183C5C3FE5F1}"/>
          </ac:spMkLst>
        </pc:spChg>
        <pc:spChg chg="mod">
          <ac:chgData name="Kreutzadler, Nina" userId="69128bcf-3415-4b5b-b62d-bf02ff07673b" providerId="ADAL" clId="{EEEE09F3-5CFF-47EE-8FB2-9277E8CF8602}" dt="2026-04-14T09:54:42.428" v="3755" actId="1076"/>
          <ac:spMkLst>
            <pc:docMk/>
            <pc:sldMk cId="3632615229" sldId="2147479855"/>
            <ac:spMk id="39" creationId="{BA82195D-7873-65F9-FE9D-FA5D471A9F97}"/>
          </ac:spMkLst>
        </pc:spChg>
        <pc:spChg chg="mod">
          <ac:chgData name="Kreutzadler, Nina" userId="69128bcf-3415-4b5b-b62d-bf02ff07673b" providerId="ADAL" clId="{EEEE09F3-5CFF-47EE-8FB2-9277E8CF8602}" dt="2026-04-14T09:52:51.962" v="3694" actId="1076"/>
          <ac:spMkLst>
            <pc:docMk/>
            <pc:sldMk cId="3632615229" sldId="2147479855"/>
            <ac:spMk id="41" creationId="{844F72B7-EF87-FEF6-6D72-B83ACA807513}"/>
          </ac:spMkLst>
        </pc:spChg>
        <pc:spChg chg="mod">
          <ac:chgData name="Kreutzadler, Nina" userId="69128bcf-3415-4b5b-b62d-bf02ff07673b" providerId="ADAL" clId="{EEEE09F3-5CFF-47EE-8FB2-9277E8CF8602}" dt="2026-04-14T09:54:36.605" v="3753" actId="1076"/>
          <ac:spMkLst>
            <pc:docMk/>
            <pc:sldMk cId="3632615229" sldId="2147479855"/>
            <ac:spMk id="42" creationId="{B1ECD2DC-72E5-034D-FA90-37C371503C16}"/>
          </ac:spMkLst>
        </pc:spChg>
        <pc:spChg chg="mod">
          <ac:chgData name="Kreutzadler, Nina" userId="69128bcf-3415-4b5b-b62d-bf02ff07673b" providerId="ADAL" clId="{EEEE09F3-5CFF-47EE-8FB2-9277E8CF8602}" dt="2026-04-14T09:55:29.263" v="3767" actId="1076"/>
          <ac:spMkLst>
            <pc:docMk/>
            <pc:sldMk cId="3632615229" sldId="2147479855"/>
            <ac:spMk id="43" creationId="{900E3793-6115-A7B1-5399-8C8172242691}"/>
          </ac:spMkLst>
        </pc:spChg>
        <pc:spChg chg="mod">
          <ac:chgData name="Kreutzadler, Nina" userId="69128bcf-3415-4b5b-b62d-bf02ff07673b" providerId="ADAL" clId="{EEEE09F3-5CFF-47EE-8FB2-9277E8CF8602}" dt="2026-04-14T09:55:35.606" v="3771" actId="1076"/>
          <ac:spMkLst>
            <pc:docMk/>
            <pc:sldMk cId="3632615229" sldId="2147479855"/>
            <ac:spMk id="44" creationId="{7627A5CF-2D2E-F72E-D99B-2147E020CABD}"/>
          </ac:spMkLst>
        </pc:spChg>
        <pc:spChg chg="mod">
          <ac:chgData name="Kreutzadler, Nina" userId="69128bcf-3415-4b5b-b62d-bf02ff07673b" providerId="ADAL" clId="{EEEE09F3-5CFF-47EE-8FB2-9277E8CF8602}" dt="2026-04-14T09:53:22.721" v="3728" actId="1076"/>
          <ac:spMkLst>
            <pc:docMk/>
            <pc:sldMk cId="3632615229" sldId="2147479855"/>
            <ac:spMk id="45" creationId="{5EBF1B5D-3FEC-D640-8862-2BCA499E498D}"/>
          </ac:spMkLst>
        </pc:spChg>
        <pc:spChg chg="mod">
          <ac:chgData name="Kreutzadler, Nina" userId="69128bcf-3415-4b5b-b62d-bf02ff07673b" providerId="ADAL" clId="{EEEE09F3-5CFF-47EE-8FB2-9277E8CF8602}" dt="2026-04-14T09:53:33.521" v="3731" actId="1076"/>
          <ac:spMkLst>
            <pc:docMk/>
            <pc:sldMk cId="3632615229" sldId="2147479855"/>
            <ac:spMk id="46" creationId="{5E3854B2-D617-4BB3-8145-DD9E9F640276}"/>
          </ac:spMkLst>
        </pc:spChg>
        <pc:spChg chg="mod">
          <ac:chgData name="Kreutzadler, Nina" userId="69128bcf-3415-4b5b-b62d-bf02ff07673b" providerId="ADAL" clId="{EEEE09F3-5CFF-47EE-8FB2-9277E8CF8602}" dt="2026-04-14T09:56:11.643" v="3774" actId="14100"/>
          <ac:spMkLst>
            <pc:docMk/>
            <pc:sldMk cId="3632615229" sldId="2147479855"/>
            <ac:spMk id="47" creationId="{B8CE7E94-DB3B-2580-1931-009FC36F748C}"/>
          </ac:spMkLst>
        </pc:spChg>
        <pc:spChg chg="mod">
          <ac:chgData name="Kreutzadler, Nina" userId="69128bcf-3415-4b5b-b62d-bf02ff07673b" providerId="ADAL" clId="{EEEE09F3-5CFF-47EE-8FB2-9277E8CF8602}" dt="2026-04-14T09:52:58.085" v="3713" actId="1037"/>
          <ac:spMkLst>
            <pc:docMk/>
            <pc:sldMk cId="3632615229" sldId="2147479855"/>
            <ac:spMk id="48" creationId="{B7B869EC-D053-BA16-6E63-12AC64CACE35}"/>
          </ac:spMkLst>
        </pc:spChg>
        <pc:spChg chg="mod">
          <ac:chgData name="Kreutzadler, Nina" userId="69128bcf-3415-4b5b-b62d-bf02ff07673b" providerId="ADAL" clId="{EEEE09F3-5CFF-47EE-8FB2-9277E8CF8602}" dt="2026-04-14T09:53:13.061" v="3726" actId="1037"/>
          <ac:spMkLst>
            <pc:docMk/>
            <pc:sldMk cId="3632615229" sldId="2147479855"/>
            <ac:spMk id="49" creationId="{47745C8D-8B35-375B-49C0-42D8699279E7}"/>
          </ac:spMkLst>
        </pc:spChg>
        <pc:spChg chg="mod">
          <ac:chgData name="Kreutzadler, Nina" userId="69128bcf-3415-4b5b-b62d-bf02ff07673b" providerId="ADAL" clId="{EEEE09F3-5CFF-47EE-8FB2-9277E8CF8602}" dt="2026-04-14T09:53:18.276" v="3727" actId="1076"/>
          <ac:spMkLst>
            <pc:docMk/>
            <pc:sldMk cId="3632615229" sldId="2147479855"/>
            <ac:spMk id="50" creationId="{E0D55EB8-7EF4-EA3A-5A01-DBACD9CE2E33}"/>
          </ac:spMkLst>
        </pc:spChg>
        <pc:grpChg chg="add mod ord">
          <ac:chgData name="Kreutzadler, Nina" userId="69128bcf-3415-4b5b-b62d-bf02ff07673b" providerId="ADAL" clId="{EEEE09F3-5CFF-47EE-8FB2-9277E8CF8602}" dt="2026-04-14T10:01:05.247" v="3857" actId="167"/>
          <ac:grpSpMkLst>
            <pc:docMk/>
            <pc:sldMk cId="3632615229" sldId="2147479855"/>
            <ac:grpSpMk id="7" creationId="{4557F937-4644-2E2F-0C45-D94F68C9F761}"/>
          </ac:grpSpMkLst>
        </pc:grpChg>
        <pc:picChg chg="mod ord">
          <ac:chgData name="Kreutzadler, Nina" userId="69128bcf-3415-4b5b-b62d-bf02ff07673b" providerId="ADAL" clId="{EEEE09F3-5CFF-47EE-8FB2-9277E8CF8602}" dt="2026-04-14T10:00:59.607" v="3856" actId="164"/>
          <ac:picMkLst>
            <pc:docMk/>
            <pc:sldMk cId="3632615229" sldId="2147479855"/>
            <ac:picMk id="6" creationId="{40D3A02F-A32E-C6DF-6913-409008DD983F}"/>
          </ac:picMkLst>
        </pc:picChg>
      </pc:sldChg>
      <pc:sldChg chg="addSp delSp modSp add mod ord delAnim modAnim">
        <pc:chgData name="Kreutzadler, Nina" userId="69128bcf-3415-4b5b-b62d-bf02ff07673b" providerId="ADAL" clId="{EEEE09F3-5CFF-47EE-8FB2-9277E8CF8602}" dt="2026-04-14T11:03:42.175" v="4528" actId="14100"/>
        <pc:sldMkLst>
          <pc:docMk/>
          <pc:sldMk cId="1856361480" sldId="2147479857"/>
        </pc:sldMkLst>
        <pc:spChg chg="add mod">
          <ac:chgData name="Kreutzadler, Nina" userId="69128bcf-3415-4b5b-b62d-bf02ff07673b" providerId="ADAL" clId="{EEEE09F3-5CFF-47EE-8FB2-9277E8CF8602}" dt="2026-04-14T11:03:42.175" v="4528" actId="14100"/>
          <ac:spMkLst>
            <pc:docMk/>
            <pc:sldMk cId="1856361480" sldId="2147479857"/>
            <ac:spMk id="17" creationId="{09EEBD9E-A71C-54E0-50C1-F96A889CAD99}"/>
          </ac:spMkLst>
        </pc:spChg>
        <pc:spChg chg="mod">
          <ac:chgData name="Kreutzadler, Nina" userId="69128bcf-3415-4b5b-b62d-bf02ff07673b" providerId="ADAL" clId="{EEEE09F3-5CFF-47EE-8FB2-9277E8CF8602}" dt="2026-04-14T10:07:05.921" v="3948" actId="14100"/>
          <ac:spMkLst>
            <pc:docMk/>
            <pc:sldMk cId="1856361480" sldId="2147479857"/>
            <ac:spMk id="38" creationId="{CEDE9281-79D3-C326-B21C-D18CF63151CE}"/>
          </ac:spMkLst>
        </pc:spChg>
        <pc:spChg chg="mod">
          <ac:chgData name="Kreutzadler, Nina" userId="69128bcf-3415-4b5b-b62d-bf02ff07673b" providerId="ADAL" clId="{EEEE09F3-5CFF-47EE-8FB2-9277E8CF8602}" dt="2026-04-14T10:05:46.029" v="3938" actId="14100"/>
          <ac:spMkLst>
            <pc:docMk/>
            <pc:sldMk cId="1856361480" sldId="2147479857"/>
            <ac:spMk id="44" creationId="{6C0E45F7-1514-AAA7-7CD7-E0E13CDC40E6}"/>
          </ac:spMkLst>
        </pc:spChg>
        <pc:grpChg chg="add mod ord">
          <ac:chgData name="Kreutzadler, Nina" userId="69128bcf-3415-4b5b-b62d-bf02ff07673b" providerId="ADAL" clId="{EEEE09F3-5CFF-47EE-8FB2-9277E8CF8602}" dt="2026-04-14T10:06:43.127" v="3946" actId="167"/>
          <ac:grpSpMkLst>
            <pc:docMk/>
            <pc:sldMk cId="1856361480" sldId="2147479857"/>
            <ac:grpSpMk id="18" creationId="{F059DE0A-E179-9809-BA91-292E3E39985F}"/>
          </ac:grpSpMkLst>
        </pc:grpChg>
        <pc:picChg chg="add mod ord">
          <ac:chgData name="Kreutzadler, Nina" userId="69128bcf-3415-4b5b-b62d-bf02ff07673b" providerId="ADAL" clId="{EEEE09F3-5CFF-47EE-8FB2-9277E8CF8602}" dt="2026-04-14T10:06:38.764" v="3945" actId="164"/>
          <ac:picMkLst>
            <pc:docMk/>
            <pc:sldMk cId="1856361480" sldId="2147479857"/>
            <ac:picMk id="10" creationId="{58136DA9-A32D-0F48-FC2B-CEE0ADDC8017}"/>
          </ac:picMkLst>
        </pc:picChg>
      </pc:sldChg>
      <pc:sldChg chg="addSp delSp modSp add mod modAnim">
        <pc:chgData name="Kreutzadler, Nina" userId="69128bcf-3415-4b5b-b62d-bf02ff07673b" providerId="ADAL" clId="{EEEE09F3-5CFF-47EE-8FB2-9277E8CF8602}" dt="2026-04-14T10:11:59.831" v="4150" actId="167"/>
        <pc:sldMkLst>
          <pc:docMk/>
          <pc:sldMk cId="3700760697" sldId="2147479858"/>
        </pc:sldMkLst>
        <pc:spChg chg="mod">
          <ac:chgData name="Kreutzadler, Nina" userId="69128bcf-3415-4b5b-b62d-bf02ff07673b" providerId="ADAL" clId="{EEEE09F3-5CFF-47EE-8FB2-9277E8CF8602}" dt="2026-04-14T10:10:22.456" v="4078" actId="1037"/>
          <ac:spMkLst>
            <pc:docMk/>
            <pc:sldMk cId="3700760697" sldId="2147479858"/>
            <ac:spMk id="4" creationId="{322B39DB-79F2-DB3B-3B2D-5FBC38DE2852}"/>
          </ac:spMkLst>
        </pc:spChg>
        <pc:spChg chg="mod">
          <ac:chgData name="Kreutzadler, Nina" userId="69128bcf-3415-4b5b-b62d-bf02ff07673b" providerId="ADAL" clId="{EEEE09F3-5CFF-47EE-8FB2-9277E8CF8602}" dt="2026-04-14T10:10:12.618" v="4050" actId="1037"/>
          <ac:spMkLst>
            <pc:docMk/>
            <pc:sldMk cId="3700760697" sldId="2147479858"/>
            <ac:spMk id="5" creationId="{DBC2C554-F487-4D66-C3BD-8E0175B8C7D6}"/>
          </ac:spMkLst>
        </pc:spChg>
        <pc:spChg chg="add mod">
          <ac:chgData name="Kreutzadler, Nina" userId="69128bcf-3415-4b5b-b62d-bf02ff07673b" providerId="ADAL" clId="{EEEE09F3-5CFF-47EE-8FB2-9277E8CF8602}" dt="2026-04-14T10:10:40.156" v="4086" actId="1076"/>
          <ac:spMkLst>
            <pc:docMk/>
            <pc:sldMk cId="3700760697" sldId="2147479858"/>
            <ac:spMk id="6" creationId="{226CE471-800B-B424-9933-3B701B47DDE6}"/>
          </ac:spMkLst>
        </pc:spChg>
        <pc:spChg chg="add mod ord">
          <ac:chgData name="Kreutzadler, Nina" userId="69128bcf-3415-4b5b-b62d-bf02ff07673b" providerId="ADAL" clId="{EEEE09F3-5CFF-47EE-8FB2-9277E8CF8602}" dt="2026-04-14T10:11:56.278" v="4149" actId="167"/>
          <ac:spMkLst>
            <pc:docMk/>
            <pc:sldMk cId="3700760697" sldId="2147479858"/>
            <ac:spMk id="7" creationId="{16D273EB-CDDB-8A86-4690-F80860997E2C}"/>
          </ac:spMkLst>
        </pc:spChg>
        <pc:spChg chg="mod">
          <ac:chgData name="Kreutzadler, Nina" userId="69128bcf-3415-4b5b-b62d-bf02ff07673b" providerId="ADAL" clId="{EEEE09F3-5CFF-47EE-8FB2-9277E8CF8602}" dt="2026-04-14T10:11:16.500" v="4127" actId="1038"/>
          <ac:spMkLst>
            <pc:docMk/>
            <pc:sldMk cId="3700760697" sldId="2147479858"/>
            <ac:spMk id="36" creationId="{AE485522-98CF-8E94-7434-8370B9AA0C43}"/>
          </ac:spMkLst>
        </pc:spChg>
        <pc:spChg chg="mod">
          <ac:chgData name="Kreutzadler, Nina" userId="69128bcf-3415-4b5b-b62d-bf02ff07673b" providerId="ADAL" clId="{EEEE09F3-5CFF-47EE-8FB2-9277E8CF8602}" dt="2026-04-14T10:11:21.347" v="4142" actId="1038"/>
          <ac:spMkLst>
            <pc:docMk/>
            <pc:sldMk cId="3700760697" sldId="2147479858"/>
            <ac:spMk id="40" creationId="{45A69065-E285-808A-2F53-3E07FC247122}"/>
          </ac:spMkLst>
        </pc:spChg>
        <pc:spChg chg="mod">
          <ac:chgData name="Kreutzadler, Nina" userId="69128bcf-3415-4b5b-b62d-bf02ff07673b" providerId="ADAL" clId="{EEEE09F3-5CFF-47EE-8FB2-9277E8CF8602}" dt="2026-04-14T10:10:55.174" v="4091" actId="14100"/>
          <ac:spMkLst>
            <pc:docMk/>
            <pc:sldMk cId="3700760697" sldId="2147479858"/>
            <ac:spMk id="42" creationId="{4775CBCB-2D8C-50B1-56D6-5DA2697A7EA6}"/>
          </ac:spMkLst>
        </pc:spChg>
        <pc:spChg chg="mod">
          <ac:chgData name="Kreutzadler, Nina" userId="69128bcf-3415-4b5b-b62d-bf02ff07673b" providerId="ADAL" clId="{EEEE09F3-5CFF-47EE-8FB2-9277E8CF8602}" dt="2026-04-14T10:10:27.170" v="4083" actId="14100"/>
          <ac:spMkLst>
            <pc:docMk/>
            <pc:sldMk cId="3700760697" sldId="2147479858"/>
            <ac:spMk id="44" creationId="{34199A68-86A5-7D06-9E9E-E2AED8B5C188}"/>
          </ac:spMkLst>
        </pc:spChg>
        <pc:spChg chg="mod">
          <ac:chgData name="Kreutzadler, Nina" userId="69128bcf-3415-4b5b-b62d-bf02ff07673b" providerId="ADAL" clId="{EEEE09F3-5CFF-47EE-8FB2-9277E8CF8602}" dt="2026-04-14T10:10:17.442" v="4062" actId="1037"/>
          <ac:spMkLst>
            <pc:docMk/>
            <pc:sldMk cId="3700760697" sldId="2147479858"/>
            <ac:spMk id="46" creationId="{E377FD4C-D14A-8AB6-6F9F-85ABB9E78CE7}"/>
          </ac:spMkLst>
        </pc:spChg>
        <pc:grpChg chg="add mod ord">
          <ac:chgData name="Kreutzadler, Nina" userId="69128bcf-3415-4b5b-b62d-bf02ff07673b" providerId="ADAL" clId="{EEEE09F3-5CFF-47EE-8FB2-9277E8CF8602}" dt="2026-04-14T10:11:59.831" v="4150" actId="167"/>
          <ac:grpSpMkLst>
            <pc:docMk/>
            <pc:sldMk cId="3700760697" sldId="2147479858"/>
            <ac:grpSpMk id="8" creationId="{D79FF8C2-EE96-1069-E537-A1AC90863E95}"/>
          </ac:grpSpMkLst>
        </pc:grpChg>
        <pc:picChg chg="add mod ord">
          <ac:chgData name="Kreutzadler, Nina" userId="69128bcf-3415-4b5b-b62d-bf02ff07673b" providerId="ADAL" clId="{EEEE09F3-5CFF-47EE-8FB2-9277E8CF8602}" dt="2026-04-14T10:11:50.579" v="4147" actId="167"/>
          <ac:picMkLst>
            <pc:docMk/>
            <pc:sldMk cId="3700760697" sldId="2147479858"/>
            <ac:picMk id="3" creationId="{29719125-7A9A-7ABE-8822-A501F090A258}"/>
          </ac:picMkLst>
        </pc:picChg>
      </pc:sldChg>
      <pc:sldChg chg="addSp delSp modSp add mod ord">
        <pc:chgData name="Kreutzadler, Nina" userId="69128bcf-3415-4b5b-b62d-bf02ff07673b" providerId="ADAL" clId="{EEEE09F3-5CFF-47EE-8FB2-9277E8CF8602}" dt="2026-04-14T10:15:09" v="4213" actId="14100"/>
        <pc:sldMkLst>
          <pc:docMk/>
          <pc:sldMk cId="3120055015" sldId="2147479859"/>
        </pc:sldMkLst>
        <pc:spChg chg="add mod">
          <ac:chgData name="Kreutzadler, Nina" userId="69128bcf-3415-4b5b-b62d-bf02ff07673b" providerId="ADAL" clId="{EEEE09F3-5CFF-47EE-8FB2-9277E8CF8602}" dt="2026-04-14T10:15:09" v="4213" actId="14100"/>
          <ac:spMkLst>
            <pc:docMk/>
            <pc:sldMk cId="3120055015" sldId="2147479859"/>
            <ac:spMk id="10" creationId="{DE55AF8F-6AC2-69FA-8BF8-C989B5DE5030}"/>
          </ac:spMkLst>
        </pc:spChg>
        <pc:spChg chg="mod">
          <ac:chgData name="Kreutzadler, Nina" userId="69128bcf-3415-4b5b-b62d-bf02ff07673b" providerId="ADAL" clId="{EEEE09F3-5CFF-47EE-8FB2-9277E8CF8602}" dt="2026-04-14T10:14:28.275" v="4202" actId="1036"/>
          <ac:spMkLst>
            <pc:docMk/>
            <pc:sldMk cId="3120055015" sldId="2147479859"/>
            <ac:spMk id="35" creationId="{147059DE-94AF-72A3-9EDE-4F1B811281CF}"/>
          </ac:spMkLst>
        </pc:spChg>
        <pc:spChg chg="mod">
          <ac:chgData name="Kreutzadler, Nina" userId="69128bcf-3415-4b5b-b62d-bf02ff07673b" providerId="ADAL" clId="{EEEE09F3-5CFF-47EE-8FB2-9277E8CF8602}" dt="2026-04-14T10:14:28.275" v="4202" actId="1036"/>
          <ac:spMkLst>
            <pc:docMk/>
            <pc:sldMk cId="3120055015" sldId="2147479859"/>
            <ac:spMk id="41" creationId="{FC25DABA-AD72-CB69-8A7A-72CCA3B4968C}"/>
          </ac:spMkLst>
        </pc:spChg>
        <pc:spChg chg="mod">
          <ac:chgData name="Kreutzadler, Nina" userId="69128bcf-3415-4b5b-b62d-bf02ff07673b" providerId="ADAL" clId="{EEEE09F3-5CFF-47EE-8FB2-9277E8CF8602}" dt="2026-04-14T10:14:35.042" v="4206" actId="14100"/>
          <ac:spMkLst>
            <pc:docMk/>
            <pc:sldMk cId="3120055015" sldId="2147479859"/>
            <ac:spMk id="44" creationId="{E4B06BC5-F763-3A83-6685-A7E7D696B3AF}"/>
          </ac:spMkLst>
        </pc:spChg>
        <pc:grpChg chg="add mod ord">
          <ac:chgData name="Kreutzadler, Nina" userId="69128bcf-3415-4b5b-b62d-bf02ff07673b" providerId="ADAL" clId="{EEEE09F3-5CFF-47EE-8FB2-9277E8CF8602}" dt="2026-04-14T10:15:00.183" v="4211" actId="167"/>
          <ac:grpSpMkLst>
            <pc:docMk/>
            <pc:sldMk cId="3120055015" sldId="2147479859"/>
            <ac:grpSpMk id="11" creationId="{1A034631-4309-4BED-D954-BB7A302F56EA}"/>
          </ac:grpSpMkLst>
        </pc:grpChg>
        <pc:picChg chg="add mod ord">
          <ac:chgData name="Kreutzadler, Nina" userId="69128bcf-3415-4b5b-b62d-bf02ff07673b" providerId="ADAL" clId="{EEEE09F3-5CFF-47EE-8FB2-9277E8CF8602}" dt="2026-04-14T10:14:57.727" v="4210" actId="164"/>
          <ac:picMkLst>
            <pc:docMk/>
            <pc:sldMk cId="3120055015" sldId="2147479859"/>
            <ac:picMk id="9" creationId="{7FC88FE7-9764-A779-9CA4-C713BBF53984}"/>
          </ac:picMkLst>
        </pc:picChg>
      </pc:sldChg>
      <pc:sldChg chg="addSp delSp modSp add mod ord">
        <pc:chgData name="Kreutzadler, Nina" userId="69128bcf-3415-4b5b-b62d-bf02ff07673b" providerId="ADAL" clId="{EEEE09F3-5CFF-47EE-8FB2-9277E8CF8602}" dt="2026-04-14T10:17:30.999" v="4257" actId="167"/>
        <pc:sldMkLst>
          <pc:docMk/>
          <pc:sldMk cId="1384423769" sldId="2147479860"/>
        </pc:sldMkLst>
        <pc:spChg chg="add mod">
          <ac:chgData name="Kreutzadler, Nina" userId="69128bcf-3415-4b5b-b62d-bf02ff07673b" providerId="ADAL" clId="{EEEE09F3-5CFF-47EE-8FB2-9277E8CF8602}" dt="2026-04-14T10:17:20.913" v="4253" actId="164"/>
          <ac:spMkLst>
            <pc:docMk/>
            <pc:sldMk cId="1384423769" sldId="2147479860"/>
            <ac:spMk id="7" creationId="{60B242C1-DD97-6876-EB35-85D13F02C2EB}"/>
          </ac:spMkLst>
        </pc:spChg>
        <pc:spChg chg="mod">
          <ac:chgData name="Kreutzadler, Nina" userId="69128bcf-3415-4b5b-b62d-bf02ff07673b" providerId="ADAL" clId="{EEEE09F3-5CFF-47EE-8FB2-9277E8CF8602}" dt="2026-04-14T10:16:56.214" v="4248" actId="14100"/>
          <ac:spMkLst>
            <pc:docMk/>
            <pc:sldMk cId="1384423769" sldId="2147479860"/>
            <ac:spMk id="44" creationId="{C1D35A6E-BF6C-FFB7-FA98-37C2DCEDE6CA}"/>
          </ac:spMkLst>
        </pc:spChg>
        <pc:grpChg chg="add mod ord">
          <ac:chgData name="Kreutzadler, Nina" userId="69128bcf-3415-4b5b-b62d-bf02ff07673b" providerId="ADAL" clId="{EEEE09F3-5CFF-47EE-8FB2-9277E8CF8602}" dt="2026-04-14T10:17:30.999" v="4257" actId="167"/>
          <ac:grpSpMkLst>
            <pc:docMk/>
            <pc:sldMk cId="1384423769" sldId="2147479860"/>
            <ac:grpSpMk id="8" creationId="{373004C7-4232-B4CE-FB00-FA463754C019}"/>
          </ac:grpSpMkLst>
        </pc:grpChg>
        <pc:picChg chg="add mod ord">
          <ac:chgData name="Kreutzadler, Nina" userId="69128bcf-3415-4b5b-b62d-bf02ff07673b" providerId="ADAL" clId="{EEEE09F3-5CFF-47EE-8FB2-9277E8CF8602}" dt="2026-04-14T10:17:28.201" v="4256" actId="167"/>
          <ac:picMkLst>
            <pc:docMk/>
            <pc:sldMk cId="1384423769" sldId="2147479860"/>
            <ac:picMk id="3" creationId="{310C888A-9BAF-888E-C08F-1B4E84BA2C6C}"/>
          </ac:picMkLst>
        </pc:picChg>
      </pc:sldChg>
      <pc:sldChg chg="addSp delSp modSp add mod ord">
        <pc:chgData name="Kreutzadler, Nina" userId="69128bcf-3415-4b5b-b62d-bf02ff07673b" providerId="ADAL" clId="{EEEE09F3-5CFF-47EE-8FB2-9277E8CF8602}" dt="2026-04-14T11:04:12.561" v="4529" actId="14100"/>
        <pc:sldMkLst>
          <pc:docMk/>
          <pc:sldMk cId="1256450040" sldId="2147479861"/>
        </pc:sldMkLst>
        <pc:spChg chg="add mod">
          <ac:chgData name="Kreutzadler, Nina" userId="69128bcf-3415-4b5b-b62d-bf02ff07673b" providerId="ADAL" clId="{EEEE09F3-5CFF-47EE-8FB2-9277E8CF8602}" dt="2026-04-14T11:04:12.561" v="4529" actId="14100"/>
          <ac:spMkLst>
            <pc:docMk/>
            <pc:sldMk cId="1256450040" sldId="2147479861"/>
            <ac:spMk id="10" creationId="{BA46E8A0-A8BD-F51E-AE30-B1ABA3C38B5E}"/>
          </ac:spMkLst>
        </pc:spChg>
        <pc:grpChg chg="add mod ord">
          <ac:chgData name="Kreutzadler, Nina" userId="69128bcf-3415-4b5b-b62d-bf02ff07673b" providerId="ADAL" clId="{EEEE09F3-5CFF-47EE-8FB2-9277E8CF8602}" dt="2026-04-14T10:19:43.175" v="4298" actId="167"/>
          <ac:grpSpMkLst>
            <pc:docMk/>
            <pc:sldMk cId="1256450040" sldId="2147479861"/>
            <ac:grpSpMk id="11" creationId="{E17D4643-98ED-7141-837D-CC61D54BD531}"/>
          </ac:grpSpMkLst>
        </pc:grpChg>
        <pc:picChg chg="add mod ord">
          <ac:chgData name="Kreutzadler, Nina" userId="69128bcf-3415-4b5b-b62d-bf02ff07673b" providerId="ADAL" clId="{EEEE09F3-5CFF-47EE-8FB2-9277E8CF8602}" dt="2026-04-14T10:19:37.811" v="4297" actId="164"/>
          <ac:picMkLst>
            <pc:docMk/>
            <pc:sldMk cId="1256450040" sldId="2147479861"/>
            <ac:picMk id="9" creationId="{209B2C91-77F9-5DFD-5E07-55AA09D5728D}"/>
          </ac:picMkLst>
        </pc:picChg>
      </pc:sldChg>
      <pc:sldChg chg="addSp delSp modSp add mod ord">
        <pc:chgData name="Kreutzadler, Nina" userId="69128bcf-3415-4b5b-b62d-bf02ff07673b" providerId="ADAL" clId="{EEEE09F3-5CFF-47EE-8FB2-9277E8CF8602}" dt="2026-04-14T10:22:37.888" v="4381" actId="1036"/>
        <pc:sldMkLst>
          <pc:docMk/>
          <pc:sldMk cId="2122774046" sldId="2147479862"/>
        </pc:sldMkLst>
        <pc:spChg chg="add mod">
          <ac:chgData name="Kreutzadler, Nina" userId="69128bcf-3415-4b5b-b62d-bf02ff07673b" providerId="ADAL" clId="{EEEE09F3-5CFF-47EE-8FB2-9277E8CF8602}" dt="2026-04-14T10:22:25.080" v="4357" actId="164"/>
          <ac:spMkLst>
            <pc:docMk/>
            <pc:sldMk cId="2122774046" sldId="2147479862"/>
            <ac:spMk id="10" creationId="{EB3CBD54-EC25-F947-8632-1DF4A79742B1}"/>
          </ac:spMkLst>
        </pc:spChg>
        <pc:spChg chg="mod">
          <ac:chgData name="Kreutzadler, Nina" userId="69128bcf-3415-4b5b-b62d-bf02ff07673b" providerId="ADAL" clId="{EEEE09F3-5CFF-47EE-8FB2-9277E8CF8602}" dt="2026-04-14T10:22:37.888" v="4381" actId="1036"/>
          <ac:spMkLst>
            <pc:docMk/>
            <pc:sldMk cId="2122774046" sldId="2147479862"/>
            <ac:spMk id="35" creationId="{9BD3D509-5AF6-CEC5-AFD4-69E5FEDF2874}"/>
          </ac:spMkLst>
        </pc:spChg>
        <pc:spChg chg="mod">
          <ac:chgData name="Kreutzadler, Nina" userId="69128bcf-3415-4b5b-b62d-bf02ff07673b" providerId="ADAL" clId="{EEEE09F3-5CFF-47EE-8FB2-9277E8CF8602}" dt="2026-04-14T10:22:37.888" v="4381" actId="1036"/>
          <ac:spMkLst>
            <pc:docMk/>
            <pc:sldMk cId="2122774046" sldId="2147479862"/>
            <ac:spMk id="41" creationId="{8679AF5B-35CF-8500-18C7-190D782DF8DE}"/>
          </ac:spMkLst>
        </pc:spChg>
        <pc:grpChg chg="add mod ord">
          <ac:chgData name="Kreutzadler, Nina" userId="69128bcf-3415-4b5b-b62d-bf02ff07673b" providerId="ADAL" clId="{EEEE09F3-5CFF-47EE-8FB2-9277E8CF8602}" dt="2026-04-14T10:22:27.770" v="4358" actId="167"/>
          <ac:grpSpMkLst>
            <pc:docMk/>
            <pc:sldMk cId="2122774046" sldId="2147479862"/>
            <ac:grpSpMk id="11" creationId="{70BC17F4-8F7A-1CF9-9311-E0C447FBC4F9}"/>
          </ac:grpSpMkLst>
        </pc:grpChg>
        <pc:picChg chg="add mod">
          <ac:chgData name="Kreutzadler, Nina" userId="69128bcf-3415-4b5b-b62d-bf02ff07673b" providerId="ADAL" clId="{EEEE09F3-5CFF-47EE-8FB2-9277E8CF8602}" dt="2026-04-14T10:22:25.080" v="4357" actId="164"/>
          <ac:picMkLst>
            <pc:docMk/>
            <pc:sldMk cId="2122774046" sldId="2147479862"/>
            <ac:picMk id="9" creationId="{7F16E024-28EA-75C8-E513-DF80F96E494B}"/>
          </ac:picMkLst>
        </pc:picChg>
      </pc:sldChg>
      <pc:sldChg chg="addSp delSp modSp add mod ord delAnim">
        <pc:chgData name="Kreutzadler, Nina" userId="69128bcf-3415-4b5b-b62d-bf02ff07673b" providerId="ADAL" clId="{EEEE09F3-5CFF-47EE-8FB2-9277E8CF8602}" dt="2026-04-14T10:24:42.399" v="4409" actId="14100"/>
        <pc:sldMkLst>
          <pc:docMk/>
          <pc:sldMk cId="2582289208" sldId="2147479863"/>
        </pc:sldMkLst>
        <pc:spChg chg="add mod">
          <ac:chgData name="Kreutzadler, Nina" userId="69128bcf-3415-4b5b-b62d-bf02ff07673b" providerId="ADAL" clId="{EEEE09F3-5CFF-47EE-8FB2-9277E8CF8602}" dt="2026-04-14T10:24:18.324" v="4391" actId="164"/>
          <ac:spMkLst>
            <pc:docMk/>
            <pc:sldMk cId="2582289208" sldId="2147479863"/>
            <ac:spMk id="7" creationId="{2BF74F49-2848-0BC2-BCDB-D1882C159E44}"/>
          </ac:spMkLst>
        </pc:spChg>
        <pc:spChg chg="mod">
          <ac:chgData name="Kreutzadler, Nina" userId="69128bcf-3415-4b5b-b62d-bf02ff07673b" providerId="ADAL" clId="{EEEE09F3-5CFF-47EE-8FB2-9277E8CF8602}" dt="2026-04-14T10:24:42.399" v="4409" actId="14100"/>
          <ac:spMkLst>
            <pc:docMk/>
            <pc:sldMk cId="2582289208" sldId="2147479863"/>
            <ac:spMk id="44" creationId="{05FA1228-447C-2BA7-369D-894F97B72B24}"/>
          </ac:spMkLst>
        </pc:spChg>
        <pc:grpChg chg="add mod ord">
          <ac:chgData name="Kreutzadler, Nina" userId="69128bcf-3415-4b5b-b62d-bf02ff07673b" providerId="ADAL" clId="{EEEE09F3-5CFF-47EE-8FB2-9277E8CF8602}" dt="2026-04-14T10:24:20.618" v="4392" actId="167"/>
          <ac:grpSpMkLst>
            <pc:docMk/>
            <pc:sldMk cId="2582289208" sldId="2147479863"/>
            <ac:grpSpMk id="8" creationId="{0D528411-F32F-EF12-977A-DEB69DF98A75}"/>
          </ac:grpSpMkLst>
        </pc:grpChg>
        <pc:picChg chg="add mod">
          <ac:chgData name="Kreutzadler, Nina" userId="69128bcf-3415-4b5b-b62d-bf02ff07673b" providerId="ADAL" clId="{EEEE09F3-5CFF-47EE-8FB2-9277E8CF8602}" dt="2026-04-14T10:24:18.324" v="4391" actId="164"/>
          <ac:picMkLst>
            <pc:docMk/>
            <pc:sldMk cId="2582289208" sldId="2147479863"/>
            <ac:picMk id="3" creationId="{0A5806E7-FBC0-888E-0F79-52CF802F926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CE227-5C67-7F65-84AE-14C7564FD2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AE2AB99-A2AF-5A33-B70F-1241E08EADF3}"/>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44FA8354-9310-6D42-A3C8-0DF8D695F3BA}"/>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158726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71145-F824-BC35-A0A4-C2A63D07E0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7B2A7-B8CC-DD42-FA7B-E60A682837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C432D-792D-B5A1-6460-A2EC516BB0C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C9C0DE1-9EDD-3FC2-7526-A09528E00F4D}"/>
              </a:ext>
            </a:extLst>
          </p:cNvPr>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421699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4CD71-B354-86A3-51A2-DCC0CC0868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3A07C75-9AC4-391C-926E-BB911EFF56E2}"/>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8091A436-BBE1-B7D4-346E-A907F59F01CD}"/>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3478003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5AF3-E9FA-44C6-8845-43C7F3D0A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07008-A6F0-08CC-8043-792C97E5E4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E1F00-CB66-F784-F3A8-A599094E7B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A9DA77-0169-9A16-9A5D-941DAEBC9DB6}"/>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265055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A9943-E711-2166-7AAC-E00FCE37A17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C370371-A708-C6D3-4400-69B1482E77B6}"/>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6C08481C-77C9-128E-C698-245F32D67A0F}"/>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3586637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5A7BC-F0C0-FD10-03C1-DD979A4F8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1413F-6A2A-F441-3ACF-53A91BC108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5977B-80A5-8D8F-F3C7-EA65C9CCB1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5B8986-123D-32EC-730F-D5595D6AC95E}"/>
              </a:ext>
            </a:extLst>
          </p:cNvPr>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3678116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DD55D-F00F-8A89-F253-2E7C5E7B63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D5E3032-A554-07C8-7863-B96931308354}"/>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4B2877BD-32D7-D9BD-30BF-5BF5626004E8}"/>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259351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85902-B89F-74A9-4892-BCCE5E068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D9E10-4FDA-9163-4118-FC9D835E4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D5EDCC-41CC-EA82-4589-082ED596F9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A0563B-CD31-0564-B569-5947B4DB4338}"/>
              </a:ext>
            </a:extLst>
          </p:cNvPr>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403461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946E4-079F-8E35-B986-B90F481558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0B571C-D9C6-8D1E-A453-F0E0DACD1C00}"/>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ED64C9A8-AD2A-F137-DF1F-ED4964FC68CC}"/>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2948207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2CE9E-8743-E361-F9ED-79D4D8C187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35C4D-5B13-9527-DCDE-C034746D2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F6DC3-6331-D1B3-5269-7E26BAF867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ABBDF5-9B80-6854-871A-164A4B18835E}"/>
              </a:ext>
            </a:extLst>
          </p:cNvPr>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860375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3D23D-AABD-4EF0-339C-DF002AF7C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3D224-A442-2DB8-48F9-E25687456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1A0B0B-446B-976B-0D73-A5954AFD42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1137C0-4882-A908-7EA2-0959EDB02590}"/>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104266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F3770-9A94-3E51-B461-0E69C9801F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4A13F88-19BC-5C5C-0C83-E4E48CEF744D}"/>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9370943F-613A-3647-25DE-7F3A99479E9E}"/>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1778212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5068F-1884-990A-9E6C-E2970A2B8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B6574-2A2E-1AE7-493C-E153E0FDF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2EA83-FF2E-2BB5-8181-7C401D78B2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838E26-D801-8CBC-AD52-4219BBF90FC1}"/>
              </a:ext>
            </a:extLst>
          </p:cNvPr>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446655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3898-575F-1919-F698-3F7EA8F192B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DA355EC-BF88-0FF2-1BF0-8335BEFBBBF1}"/>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39429122-F022-8A2A-2CF3-E8015DDFB587}"/>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997779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1509-7551-53D3-2541-9FA5105FA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062E5-ACC1-B2F2-A7A0-C38EE8BD56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F41637-75AC-9E89-BB88-68E384811B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094CEF-4ECA-EEA3-B8F2-D5BB00A79BBE}"/>
              </a:ext>
            </a:extLst>
          </p:cNvPr>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575943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062F7-0BAE-E803-F181-07C0424C02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10665F-6994-DA8B-5622-895A14452C45}"/>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B54FA44B-E038-2152-921C-F834D08C5ABE}"/>
              </a:ext>
            </a:extLst>
          </p:cNvPr>
          <p:cNvSpPr>
            <a:spLocks noGrp="1"/>
          </p:cNvSpPr>
          <p:nvPr>
            <p:ph type="body" idx="1"/>
          </p:nvPr>
        </p:nvSpPr>
        <p:spPr>
          <a:xfrm>
            <a:off x="685800" y="5867400"/>
            <a:ext cx="5486400" cy="4800600"/>
          </a:xfrm>
          <a:prstGeom prst="rect">
            <a:avLst/>
          </a:prstGeom>
        </p:spPr>
        <p:txBody>
          <a:bodyPr/>
          <a:lstStyle/>
          <a:p>
            <a:endParaRPr lang="en-US"/>
          </a:p>
        </p:txBody>
      </p:sp>
    </p:spTree>
    <p:extLst>
      <p:ext uri="{BB962C8B-B14F-4D97-AF65-F5344CB8AC3E}">
        <p14:creationId xmlns:p14="http://schemas.microsoft.com/office/powerpoint/2010/main" val="678018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BE33-0A34-42C3-AB0D-CC6BCBB50A6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7959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835315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007AD-8B7F-3AE4-A2A7-746E9727F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CD3E3-F08B-B8A5-6AF9-0224E7283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CEC9E-AE33-81E0-F523-1C80E0EA27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C82C33-25BA-0623-2D01-FB598C7C087C}"/>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166331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88725-8410-3BA9-E465-291E016F0F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ECB07-D2D5-0705-5C6E-8681BDFFC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43AF0E-EA0B-BED4-CFF9-ABE6F994A9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F72811-C329-0067-82E7-ADA73276FA38}"/>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145582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9825D-F318-2617-C675-DCB3D91F6E0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D5ABDE3-1D36-817D-C90E-CFCE467B7A8E}"/>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a:extLst>
              <a:ext uri="{FF2B5EF4-FFF2-40B4-BE49-F238E27FC236}">
                <a16:creationId xmlns:a16="http://schemas.microsoft.com/office/drawing/2014/main" id="{4EECA03A-D972-DF86-1C6A-3C7AA8DEA91A}"/>
              </a:ext>
            </a:extLst>
          </p:cNvPr>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1691731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0C052-081C-EBED-29E9-7BFE28A79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E897D7-2C2D-2DD2-7F66-438D73087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88827-4B2D-CFEE-34DF-437FABC480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E05D7B-1598-AA25-3210-2C3C182B3B77}"/>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977271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953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5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60660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83348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2959" y="4406902"/>
            <a:ext cx="10361851" cy="1362075"/>
          </a:xfrm>
        </p:spPr>
        <p:txBody>
          <a:bodyPr/>
          <a:lstStyle>
            <a:lvl1pPr algn="l">
              <a:defRPr sz="4000" b="1" cap="all"/>
            </a:lvl1pPr>
          </a:lstStyle>
          <a:p>
            <a:r>
              <a:rPr lang="de-DE"/>
              <a:t>Mastertitelformat bearbeiten</a:t>
            </a:r>
          </a:p>
        </p:txBody>
      </p:sp>
      <p:sp>
        <p:nvSpPr>
          <p:cNvPr id="3" name="Textplatzhalter 2"/>
          <p:cNvSpPr>
            <a:spLocks noGrp="1"/>
          </p:cNvSpPr>
          <p:nvPr>
            <p:ph type="body" idx="1"/>
          </p:nvPr>
        </p:nvSpPr>
        <p:spPr>
          <a:xfrm>
            <a:off x="962959" y="2906713"/>
            <a:ext cx="10361851" cy="1500187"/>
          </a:xfrm>
        </p:spPr>
        <p:txBody>
          <a:bodyPr anchor="b"/>
          <a:lstStyle>
            <a:lvl1pPr marL="0" indent="0">
              <a:buNone/>
              <a:defRPr sz="2000"/>
            </a:lvl1pPr>
            <a:lvl2pPr marL="457154" indent="0">
              <a:buNone/>
              <a:defRPr sz="1800"/>
            </a:lvl2pPr>
            <a:lvl3pPr marL="914309" indent="0">
              <a:buNone/>
              <a:defRPr sz="1600"/>
            </a:lvl3pPr>
            <a:lvl4pPr marL="1371463" indent="0">
              <a:buNone/>
              <a:defRPr sz="1400"/>
            </a:lvl4pPr>
            <a:lvl5pPr marL="1828617" indent="0">
              <a:buNone/>
              <a:defRPr sz="1400"/>
            </a:lvl5pPr>
            <a:lvl6pPr marL="2285771" indent="0">
              <a:buNone/>
              <a:defRPr sz="1400"/>
            </a:lvl6pPr>
            <a:lvl7pPr marL="2742926" indent="0">
              <a:buNone/>
              <a:defRPr sz="1400"/>
            </a:lvl7pPr>
            <a:lvl8pPr marL="3200080" indent="0">
              <a:buNone/>
              <a:defRPr sz="1400"/>
            </a:lvl8pPr>
            <a:lvl9pPr marL="3657234" indent="0">
              <a:buNone/>
              <a:defRPr sz="1400"/>
            </a:lvl9pPr>
          </a:lstStyle>
          <a:p>
            <a:pPr lvl="0"/>
            <a:r>
              <a:rPr lang="de-DE"/>
              <a:t>Mastertextformat bearbeiten</a:t>
            </a:r>
          </a:p>
        </p:txBody>
      </p:sp>
    </p:spTree>
    <p:extLst>
      <p:ext uri="{BB962C8B-B14F-4D97-AF65-F5344CB8AC3E}">
        <p14:creationId xmlns:p14="http://schemas.microsoft.com/office/powerpoint/2010/main" val="509640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5218034-3F00-025D-81BD-95E685FEBA38}"/>
              </a:ext>
            </a:extLst>
          </p:cNvPr>
          <p:cNvGraphicFramePr>
            <a:graphicFrameLocks/>
          </p:cNvGraphicFramePr>
          <p:nvPr userDrawn="1">
            <p:custDataLst>
              <p:tags r:id="rId8"/>
            </p:custDataLst>
            <p:extLst>
              <p:ext uri="{D42A27DB-BD31-4B8C-83A1-F6EECF244321}">
                <p14:modId xmlns:p14="http://schemas.microsoft.com/office/powerpoint/2010/main" val="66592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9" imgW="344" imgH="344" progId="TCLayout.ActiveDocument.1">
                  <p:embed/>
                </p:oleObj>
              </mc:Choice>
              <mc:Fallback>
                <p:oleObj name="think-cell Folie" r:id="rId9" imgW="344" imgH="344" progId="TCLayout.ActiveDocument.1">
                  <p:embed/>
                  <p:pic>
                    <p:nvPicPr>
                      <p:cNvPr id="3" name="think-cell data - do not delete" hidden="1">
                        <a:extLst>
                          <a:ext uri="{FF2B5EF4-FFF2-40B4-BE49-F238E27FC236}">
                            <a16:creationId xmlns:a16="http://schemas.microsoft.com/office/drawing/2014/main" id="{E5218034-3F00-025D-81BD-95E685FEBA3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‹Nr.›</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6" name="Grafik 5" descr="Ein Bild, das Schrift, Grafiken, Logo, Grafikdesign enthält.&#10;&#10;KI-generierte Inhalte können fehlerhaft sein.">
            <a:extLst>
              <a:ext uri="{FF2B5EF4-FFF2-40B4-BE49-F238E27FC236}">
                <a16:creationId xmlns:a16="http://schemas.microsoft.com/office/drawing/2014/main" id="{5410A42E-6957-2E27-FC2E-8BD29045A924}"/>
              </a:ext>
            </a:extLst>
          </p:cNvPr>
          <p:cNvPicPr>
            <a:picLocks noChangeAspect="1"/>
          </p:cNvPicPr>
          <p:nvPr userDrawn="1"/>
        </p:nvPicPr>
        <p:blipFill>
          <a:blip r:embed="rId11"/>
          <a:stretch>
            <a:fillRect/>
          </a:stretch>
        </p:blipFill>
        <p:spPr>
          <a:xfrm>
            <a:off x="4834215" y="6157766"/>
            <a:ext cx="2523570" cy="700234"/>
          </a:xfrm>
          <a:prstGeom prst="rect">
            <a:avLst/>
          </a:prstGeom>
        </p:spPr>
      </p:pic>
      <p:sp>
        <p:nvSpPr>
          <p:cNvPr id="4" name="Textfeld 3">
            <a:extLst>
              <a:ext uri="{FF2B5EF4-FFF2-40B4-BE49-F238E27FC236}">
                <a16:creationId xmlns:a16="http://schemas.microsoft.com/office/drawing/2014/main" id="{8063DDA4-900E-B123-BDFE-1C7E45F1DA80}"/>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en-US" sz="800" dirty="0" err="1"/>
              <a:t>SW.Check</a:t>
            </a:r>
            <a:r>
              <a:rPr lang="en-US" sz="800" dirty="0"/>
              <a:t> </a:t>
            </a:r>
            <a:r>
              <a:rPr lang="en-US" sz="800" dirty="0" err="1"/>
              <a:t>wurde</a:t>
            </a:r>
            <a:r>
              <a:rPr lang="en-US" sz="800" dirty="0"/>
              <a:t> </a:t>
            </a:r>
            <a:r>
              <a:rPr lang="en-US" sz="800" dirty="0" err="1"/>
              <a:t>entwickelt</a:t>
            </a:r>
            <a:r>
              <a:rPr lang="en-US" sz="800" dirty="0"/>
              <a:t> </a:t>
            </a:r>
            <a:r>
              <a:rPr lang="en-US" sz="800" dirty="0" err="1"/>
              <a:t>durch</a:t>
            </a:r>
            <a:r>
              <a:rPr lang="en-US" sz="800" dirty="0"/>
              <a:t> Fraunhofer UMSICHT, das FIR an der RWTH Aachen, das </a:t>
            </a:r>
            <a:r>
              <a:rPr lang="en-US" sz="800" dirty="0" err="1"/>
              <a:t>Stadtwerkenetzwerk</a:t>
            </a:r>
            <a:r>
              <a:rPr lang="en-US" sz="800" dirty="0"/>
              <a:t> ASEW und die </a:t>
            </a:r>
            <a:r>
              <a:rPr lang="en-US" sz="800" dirty="0" err="1"/>
              <a:t>Ideenstadtwerke</a:t>
            </a:r>
            <a:r>
              <a:rPr lang="en-US" sz="800" dirty="0"/>
              <a:t> </a:t>
            </a:r>
          </a:p>
          <a:p>
            <a:pPr algn="r">
              <a:lnSpc>
                <a:spcPct val="110000"/>
              </a:lnSpc>
            </a:pPr>
            <a:r>
              <a:rPr lang="en-US" sz="800" dirty="0" err="1"/>
              <a:t>im</a:t>
            </a:r>
            <a:r>
              <a:rPr lang="en-US" sz="800" dirty="0"/>
              <a:t> BMWE-</a:t>
            </a:r>
            <a:r>
              <a:rPr lang="en-US" sz="800" dirty="0" err="1"/>
              <a:t>geförderten</a:t>
            </a:r>
            <a:r>
              <a:rPr lang="en-US" sz="800" dirty="0"/>
              <a:t> F&amp;E-Projekt </a:t>
            </a:r>
            <a:r>
              <a:rPr lang="en-US" sz="800" dirty="0" err="1"/>
              <a:t>Roadmap.SW</a:t>
            </a:r>
            <a:r>
              <a:rPr lang="en-US" sz="800" dirty="0"/>
              <a:t> </a:t>
            </a:r>
          </a:p>
        </p:txBody>
      </p:sp>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9" r:id="rId3"/>
    <p:sldLayoutId id="2147483910" r:id="rId4"/>
    <p:sldLayoutId id="2147483911" r:id="rId5"/>
    <p:sldLayoutId id="2147483912" r:id="rId6"/>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roadmap.sw-assessment@fraunhofer.de" TargetMode="External"/><Relationship Id="rId2" Type="http://schemas.openxmlformats.org/officeDocument/2006/relationships/hyperlink" Target="http://www.sw-check.de/" TargetMode="External"/><Relationship Id="rId1" Type="http://schemas.openxmlformats.org/officeDocument/2006/relationships/slideLayout" Target="../slideLayouts/slideLayout3.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image" Target="../media/image14.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14.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14.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14.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6.xml"/><Relationship Id="rId4" Type="http://schemas.openxmlformats.org/officeDocument/2006/relationships/image" Target="../media/image14.e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14.em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14.emf"/></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tags" Target="../tags/tag9.xml"/><Relationship Id="rId4" Type="http://schemas.openxmlformats.org/officeDocument/2006/relationships/image" Target="../media/image14.emf"/></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tags" Target="../tags/tag10.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1.emf"/></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hyperlink" Target="https://www.fir.rwth-aachen.de/forschung/forschungsprojekte/detail/roadmapsw-03en3069d/" TargetMode="External"/><Relationship Id="rId2" Type="http://schemas.openxmlformats.org/officeDocument/2006/relationships/hyperlink" Target="http://www.sw-check.de/downloads" TargetMode="External"/><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5.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a:lstStyle/>
          <a:p>
            <a:br>
              <a:rPr lang="en-US" sz="1800" b="0" dirty="0">
                <a:latin typeface="Calibri" panose="020F0502020204030204" pitchFamily="34" charset="0"/>
                <a:ea typeface="Calibri" panose="020F0502020204030204" pitchFamily="34" charset="0"/>
                <a:cs typeface="Calibri" panose="020F0502020204030204" pitchFamily="34" charset="0"/>
              </a:rPr>
            </a:br>
            <a:r>
              <a:rPr lang="en-US" sz="1800" b="0" dirty="0" err="1">
                <a:latin typeface="Calibri" panose="020F0502020204030204" pitchFamily="34" charset="0"/>
                <a:ea typeface="Calibri" panose="020F0502020204030204" pitchFamily="34" charset="0"/>
                <a:cs typeface="Calibri" panose="020F0502020204030204" pitchFamily="34" charset="0"/>
              </a:rPr>
              <a:t>SW.Check</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wurde</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im</a:t>
            </a:r>
            <a:r>
              <a:rPr lang="en-US" sz="1800" b="0" dirty="0">
                <a:latin typeface="Calibri" panose="020F0502020204030204" pitchFamily="34" charset="0"/>
                <a:ea typeface="Calibri" panose="020F0502020204030204" pitchFamily="34" charset="0"/>
                <a:cs typeface="Calibri" panose="020F0502020204030204" pitchFamily="34" charset="0"/>
              </a:rPr>
              <a:t> BMWE-</a:t>
            </a:r>
            <a:r>
              <a:rPr lang="en-US" sz="1800" b="0" dirty="0" err="1">
                <a:latin typeface="Calibri" panose="020F0502020204030204" pitchFamily="34" charset="0"/>
                <a:ea typeface="Calibri" panose="020F0502020204030204" pitchFamily="34" charset="0"/>
                <a:cs typeface="Calibri" panose="020F0502020204030204" pitchFamily="34" charset="0"/>
              </a:rPr>
              <a:t>geförderten</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Forschungsprojekt</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Roadmap.SW</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durch</a:t>
            </a:r>
            <a:r>
              <a:rPr lang="en-US" sz="1800" b="0" dirty="0">
                <a:latin typeface="Calibri" panose="020F0502020204030204" pitchFamily="34" charset="0"/>
                <a:ea typeface="Calibri" panose="020F0502020204030204" pitchFamily="34" charset="0"/>
                <a:cs typeface="Calibri" panose="020F0502020204030204" pitchFamily="34" charset="0"/>
              </a:rPr>
              <a:t> Fraunhofer UMSICHT, das FIR an der RWTH Aachen, das </a:t>
            </a:r>
            <a:r>
              <a:rPr lang="en-US" sz="1800" b="0" dirty="0" err="1">
                <a:latin typeface="Calibri" panose="020F0502020204030204" pitchFamily="34" charset="0"/>
                <a:ea typeface="Calibri" panose="020F0502020204030204" pitchFamily="34" charset="0"/>
                <a:cs typeface="Calibri" panose="020F0502020204030204" pitchFamily="34" charset="0"/>
              </a:rPr>
              <a:t>Stadtwerkenetzwerk</a:t>
            </a:r>
            <a:r>
              <a:rPr lang="en-US" sz="1800" b="0" dirty="0">
                <a:latin typeface="Calibri" panose="020F0502020204030204" pitchFamily="34" charset="0"/>
                <a:ea typeface="Calibri" panose="020F0502020204030204" pitchFamily="34" charset="0"/>
                <a:cs typeface="Calibri" panose="020F0502020204030204" pitchFamily="34" charset="0"/>
              </a:rPr>
              <a:t> ASEW und die </a:t>
            </a:r>
            <a:r>
              <a:rPr lang="en-US" sz="1800" b="0" dirty="0" err="1">
                <a:latin typeface="Calibri" panose="020F0502020204030204" pitchFamily="34" charset="0"/>
                <a:ea typeface="Calibri" panose="020F0502020204030204" pitchFamily="34" charset="0"/>
                <a:cs typeface="Calibri" panose="020F0502020204030204" pitchFamily="34" charset="0"/>
              </a:rPr>
              <a:t>Ideenstadtwerke</a:t>
            </a:r>
            <a:r>
              <a:rPr lang="en-US" sz="1800" b="0" dirty="0">
                <a:latin typeface="Calibri" panose="020F0502020204030204" pitchFamily="34" charset="0"/>
                <a:ea typeface="Calibri" panose="020F0502020204030204" pitchFamily="34" charset="0"/>
                <a:cs typeface="Calibri" panose="020F0502020204030204" pitchFamily="34" charset="0"/>
              </a:rPr>
              <a:t> </a:t>
            </a:r>
            <a:r>
              <a:rPr lang="en-US" sz="1800" b="0" dirty="0" err="1">
                <a:latin typeface="Calibri" panose="020F0502020204030204" pitchFamily="34" charset="0"/>
                <a:ea typeface="Calibri" panose="020F0502020204030204" pitchFamily="34" charset="0"/>
                <a:cs typeface="Calibri" panose="020F0502020204030204" pitchFamily="34" charset="0"/>
              </a:rPr>
              <a:t>entwickelt</a:t>
            </a:r>
            <a:r>
              <a:rPr lang="en-US" sz="1800" b="0" dirty="0">
                <a:latin typeface="Calibri" panose="020F0502020204030204" pitchFamily="34" charset="0"/>
                <a:ea typeface="Calibri" panose="020F0502020204030204" pitchFamily="34" charset="0"/>
                <a:cs typeface="Calibri" panose="020F0502020204030204" pitchFamily="34" charset="0"/>
              </a:rPr>
              <a:t>. </a:t>
            </a:r>
            <a:r>
              <a:rPr lang="de-DE" sz="1800" b="0" dirty="0">
                <a:latin typeface="Calibri" panose="020F0502020204030204" pitchFamily="34" charset="0"/>
                <a:ea typeface="Calibri" panose="020F0502020204030204" pitchFamily="34" charset="0"/>
                <a:cs typeface="Calibri" panose="020F0502020204030204" pitchFamily="34" charset="0"/>
              </a:rPr>
              <a:t>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2"/>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3"/>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en-US"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a:t>
            </a:r>
            <a:r>
              <a:rPr lang="de-DE" sz="1800" b="0" dirty="0" err="1">
                <a:latin typeface="Calibri" panose="020F0502020204030204" pitchFamily="34" charset="0"/>
                <a:ea typeface="Calibri" panose="020F0502020204030204" pitchFamily="34" charset="0"/>
                <a:cs typeface="Calibri" panose="020F0502020204030204" pitchFamily="34" charset="0"/>
              </a:rPr>
              <a:t>SW.Check</a:t>
            </a:r>
            <a:r>
              <a:rPr lang="de-DE" sz="1800" b="0" dirty="0">
                <a:latin typeface="Calibri" panose="020F0502020204030204" pitchFamily="34" charset="0"/>
                <a:ea typeface="Calibri" panose="020F0502020204030204" pitchFamily="34" charset="0"/>
                <a:cs typeface="Calibri" panose="020F0502020204030204" pitchFamily="34" charset="0"/>
              </a:rPr>
              <a:t>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a:t>
            </a:r>
            <a:r>
              <a:rPr lang="de-DE" sz="1800" b="0" dirty="0" err="1">
                <a:latin typeface="Calibri" panose="020F0502020204030204" pitchFamily="34" charset="0"/>
                <a:ea typeface="Calibri" panose="020F0502020204030204" pitchFamily="34" charset="0"/>
                <a:cs typeface="Calibri" panose="020F0502020204030204" pitchFamily="34" charset="0"/>
              </a:rPr>
              <a:t>Roadmap.SW</a:t>
            </a:r>
            <a:r>
              <a:rPr lang="de-DE" sz="1800" b="0" dirty="0">
                <a:latin typeface="Calibri" panose="020F0502020204030204" pitchFamily="34" charset="0"/>
                <a:ea typeface="Calibri" panose="020F0502020204030204" pitchFamily="34" charset="0"/>
                <a:cs typeface="Calibri" panose="020F0502020204030204" pitchFamily="34" charset="0"/>
              </a:rPr>
              <a:t>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2"/>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endParaRPr lang="en-US" sz="1800" b="0" dirty="0">
              <a:latin typeface="Calibri" panose="020F0502020204030204" pitchFamily="34" charset="0"/>
              <a:ea typeface="Calibri" panose="020F0502020204030204" pitchFamily="34" charset="0"/>
              <a:cs typeface="Calibri" panose="020F0502020204030204" pitchFamily="34" charset="0"/>
            </a:endParaRP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4"/>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5"/>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6"/>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EDB06-570F-D15F-974F-7FBB82BD600F}"/>
              </a:ext>
            </a:extLst>
          </p:cNvPr>
          <p:cNvSpPr>
            <a:spLocks noGrp="1"/>
          </p:cNvSpPr>
          <p:nvPr>
            <p:ph type="title"/>
          </p:nvPr>
        </p:nvSpPr>
        <p:spPr/>
        <p:txBody>
          <a:bodyPr/>
          <a:lstStyle/>
          <a:p>
            <a:r>
              <a:rPr lang="de-DE"/>
              <a:t>Die Idee hinter </a:t>
            </a:r>
            <a:r>
              <a:rPr lang="de-DE" err="1"/>
              <a:t>SW.Check</a:t>
            </a:r>
            <a:br>
              <a:rPr lang="de-DE"/>
            </a:br>
            <a:r>
              <a:rPr lang="de-DE" b="0"/>
              <a:t>Digitalisierung und Dekarbonisierung als große Aufgabenfelder für Stadtwerke</a:t>
            </a:r>
          </a:p>
        </p:txBody>
      </p:sp>
      <p:grpSp>
        <p:nvGrpSpPr>
          <p:cNvPr id="6" name="Gruppieren 5">
            <a:extLst>
              <a:ext uri="{FF2B5EF4-FFF2-40B4-BE49-F238E27FC236}">
                <a16:creationId xmlns:a16="http://schemas.microsoft.com/office/drawing/2014/main" id="{4F3EAFB1-15BE-4FA3-EEAF-AE1C579D2F89}"/>
              </a:ext>
            </a:extLst>
          </p:cNvPr>
          <p:cNvGrpSpPr/>
          <p:nvPr/>
        </p:nvGrpSpPr>
        <p:grpSpPr>
          <a:xfrm>
            <a:off x="620004" y="1755648"/>
            <a:ext cx="3612363" cy="4128958"/>
            <a:chOff x="613755" y="1755648"/>
            <a:chExt cx="4282708" cy="4128963"/>
          </a:xfrm>
        </p:grpSpPr>
        <p:sp>
          <p:nvSpPr>
            <p:cNvPr id="3" name="Rechteck 2">
              <a:extLst>
                <a:ext uri="{FF2B5EF4-FFF2-40B4-BE49-F238E27FC236}">
                  <a16:creationId xmlns:a16="http://schemas.microsoft.com/office/drawing/2014/main" id="{96F0690C-3A34-93B4-5066-F59D9AD5D0B9}"/>
                </a:ext>
              </a:extLst>
            </p:cNvPr>
            <p:cNvSpPr/>
            <p:nvPr/>
          </p:nvSpPr>
          <p:spPr>
            <a:xfrm>
              <a:off x="613755" y="1755648"/>
              <a:ext cx="3427303" cy="4128958"/>
            </a:xfrm>
            <a:prstGeom prst="rect">
              <a:avLst/>
            </a:prstGeom>
            <a:gradFill flip="none" rotWithShape="1">
              <a:gsLst>
                <a:gs pos="0">
                  <a:srgbClr val="63B3BE"/>
                </a:gs>
                <a:gs pos="38000">
                  <a:srgbClr val="74B341"/>
                </a:gs>
                <a:gs pos="67000">
                  <a:srgbClr val="74B341"/>
                </a:gs>
                <a:gs pos="97000">
                  <a:srgbClr val="3CAA0F"/>
                </a:gs>
              </a:gsLst>
              <a:lin ang="10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tIns="216000" rtlCol="0" anchor="t" anchorCtr="0"/>
            <a:lstStyle/>
            <a:p>
              <a:endParaRPr lang="de-D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de-DE" sz="2000" b="1">
                  <a:solidFill>
                    <a:schemeClr val="bg1"/>
                  </a:solidFill>
                  <a:latin typeface="Calibri" panose="020F0502020204030204" pitchFamily="34" charset="0"/>
                  <a:ea typeface="Calibri" panose="020F0502020204030204" pitchFamily="34" charset="0"/>
                  <a:cs typeface="Calibri" panose="020F0502020204030204" pitchFamily="34" charset="0"/>
                </a:rPr>
                <a:t>Dekarbonisierung</a:t>
              </a:r>
            </a:p>
            <a:p>
              <a:endParaRPr lang="de-D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Stadtwerke sind die Schlüsselakteure, um die Dekarbonisierung auf lokaler Ebenen umzusetzen </a:t>
              </a:r>
            </a:p>
            <a:p>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leichschenkliges Dreieck 4">
              <a:extLst>
                <a:ext uri="{FF2B5EF4-FFF2-40B4-BE49-F238E27FC236}">
                  <a16:creationId xmlns:a16="http://schemas.microsoft.com/office/drawing/2014/main" id="{89E270D1-BE89-2B45-8CDD-CCB7FCCBE694}"/>
                </a:ext>
              </a:extLst>
            </p:cNvPr>
            <p:cNvSpPr/>
            <p:nvPr/>
          </p:nvSpPr>
          <p:spPr>
            <a:xfrm rot="5400000">
              <a:off x="2404278" y="3392426"/>
              <a:ext cx="4128963" cy="855407"/>
            </a:xfrm>
            <a:prstGeom prst="triangle">
              <a:avLst/>
            </a:prstGeom>
            <a:solidFill>
              <a:srgbClr val="63B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27AFE3FA-B07B-E89F-3F66-3E7E459809F2}"/>
              </a:ext>
            </a:extLst>
          </p:cNvPr>
          <p:cNvGrpSpPr/>
          <p:nvPr/>
        </p:nvGrpSpPr>
        <p:grpSpPr>
          <a:xfrm>
            <a:off x="7961196" y="1755647"/>
            <a:ext cx="3610800" cy="4128960"/>
            <a:chOff x="-241652" y="1755646"/>
            <a:chExt cx="4282710" cy="4128960"/>
          </a:xfrm>
        </p:grpSpPr>
        <p:sp>
          <p:nvSpPr>
            <p:cNvPr id="8" name="Rechteck 7">
              <a:extLst>
                <a:ext uri="{FF2B5EF4-FFF2-40B4-BE49-F238E27FC236}">
                  <a16:creationId xmlns:a16="http://schemas.microsoft.com/office/drawing/2014/main" id="{D9C112DD-8342-4666-332E-9215A7861BBF}"/>
                </a:ext>
              </a:extLst>
            </p:cNvPr>
            <p:cNvSpPr/>
            <p:nvPr/>
          </p:nvSpPr>
          <p:spPr>
            <a:xfrm>
              <a:off x="613755" y="1755648"/>
              <a:ext cx="3427303" cy="4128958"/>
            </a:xfrm>
            <a:prstGeom prst="rect">
              <a:avLst/>
            </a:prstGeom>
            <a:gradFill flip="none" rotWithShape="1">
              <a:gsLst>
                <a:gs pos="0">
                  <a:srgbClr val="63B3BE"/>
                </a:gs>
                <a:gs pos="38000">
                  <a:srgbClr val="74B341"/>
                </a:gs>
                <a:gs pos="67000">
                  <a:srgbClr val="74B341"/>
                </a:gs>
                <a:gs pos="97000">
                  <a:srgbClr val="3CAA0F"/>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tIns="216000" rtlCol="0" anchor="t" anchorCtr="0"/>
            <a:lstStyle/>
            <a:p>
              <a:endParaRPr lang="de-D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de-DE" sz="2000" b="1">
                  <a:solidFill>
                    <a:schemeClr val="bg1"/>
                  </a:solidFill>
                  <a:latin typeface="Calibri" panose="020F0502020204030204" pitchFamily="34" charset="0"/>
                  <a:ea typeface="Calibri" panose="020F0502020204030204" pitchFamily="34" charset="0"/>
                  <a:cs typeface="Calibri" panose="020F0502020204030204" pitchFamily="34" charset="0"/>
                </a:rPr>
                <a:t>Digitalisierung</a:t>
              </a:r>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de-DE"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anose="020F0502020204030204" pitchFamily="34" charset="0"/>
                  <a:cs typeface="Calibri" panose="020F0502020204030204" pitchFamily="34" charset="0"/>
                </a:rPr>
                <a:t>Digitalisierung als Voraussetzung, um die Komplexität zu adressieren und Lösungen schnell in die Praxis zu bringen</a:t>
              </a:r>
            </a:p>
          </p:txBody>
        </p:sp>
        <p:sp>
          <p:nvSpPr>
            <p:cNvPr id="9" name="Gleichschenkliges Dreieck 8">
              <a:extLst>
                <a:ext uri="{FF2B5EF4-FFF2-40B4-BE49-F238E27FC236}">
                  <a16:creationId xmlns:a16="http://schemas.microsoft.com/office/drawing/2014/main" id="{0619A3EC-231B-C1E9-B17B-78C7754F86A6}"/>
                </a:ext>
              </a:extLst>
            </p:cNvPr>
            <p:cNvSpPr/>
            <p:nvPr/>
          </p:nvSpPr>
          <p:spPr>
            <a:xfrm rot="16200000">
              <a:off x="-1878427" y="3392421"/>
              <a:ext cx="4128958" cy="855407"/>
            </a:xfrm>
            <a:prstGeom prst="triangle">
              <a:avLst/>
            </a:prstGeom>
            <a:solidFill>
              <a:srgbClr val="63B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Rechteck 9">
            <a:extLst>
              <a:ext uri="{FF2B5EF4-FFF2-40B4-BE49-F238E27FC236}">
                <a16:creationId xmlns:a16="http://schemas.microsoft.com/office/drawing/2014/main" id="{58FF3FA4-0352-E31D-77CA-DC72B3655589}"/>
              </a:ext>
            </a:extLst>
          </p:cNvPr>
          <p:cNvSpPr/>
          <p:nvPr/>
        </p:nvSpPr>
        <p:spPr>
          <a:xfrm>
            <a:off x="4243357" y="1755648"/>
            <a:ext cx="3699966" cy="4128963"/>
          </a:xfrm>
          <a:prstGeom prst="rect">
            <a:avLst/>
          </a:prstGeom>
          <a:no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de-DE">
              <a:solidFill>
                <a:schemeClr val="tx1"/>
              </a:solidFill>
            </a:endParaRPr>
          </a:p>
          <a:p>
            <a:pPr algn="ctr"/>
            <a:endParaRPr lang="de-DE"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Das </a:t>
            </a:r>
            <a:r>
              <a:rPr lang="de-DE" sz="1600" b="1" err="1">
                <a:solidFill>
                  <a:schemeClr val="tx1"/>
                </a:solidFill>
                <a:latin typeface="Calibri" panose="020F0502020204030204" pitchFamily="34" charset="0"/>
                <a:ea typeface="Calibri" panose="020F0502020204030204" pitchFamily="34" charset="0"/>
                <a:cs typeface="Calibri" panose="020F0502020204030204" pitchFamily="34" charset="0"/>
              </a:rPr>
              <a:t>dekarbonisierte</a:t>
            </a: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 Stadtwerk der Zukunft </a:t>
            </a: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ist nicht nur klimaneutral, sondern treibt zudem die Energiewende in seinem Versorgungsgebiet voran</a:t>
            </a:r>
          </a:p>
          <a:p>
            <a:pPr>
              <a:spcBef>
                <a:spcPts val="1200"/>
              </a:spcBef>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Das </a:t>
            </a: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digitale Stadtwerk der Zukunft </a:t>
            </a: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unterstützt die Dekarbonisierung durch Einsatz digitaler Technologien und erfährt einen Zugewinn von Kunden durch digitale Services</a:t>
            </a:r>
          </a:p>
          <a:p>
            <a:pPr algn="ctr"/>
            <a:endParaRPr lang="de-DE" sz="1600">
              <a:solidFill>
                <a:schemeClr val="tx1"/>
              </a:solidFill>
            </a:endParaRPr>
          </a:p>
          <a:p>
            <a:endParaRPr lang="de-DE">
              <a:solidFill>
                <a:schemeClr val="tx1"/>
              </a:solidFill>
            </a:endParaRPr>
          </a:p>
        </p:txBody>
      </p:sp>
      <p:pic>
        <p:nvPicPr>
          <p:cNvPr id="13" name="Grafik 12" descr="Windkraftanlagen Silhouette">
            <a:extLst>
              <a:ext uri="{FF2B5EF4-FFF2-40B4-BE49-F238E27FC236}">
                <a16:creationId xmlns:a16="http://schemas.microsoft.com/office/drawing/2014/main" id="{DFFE399B-1C9A-DCE2-E246-28B1B819A6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221" y="1865903"/>
            <a:ext cx="756000" cy="756000"/>
          </a:xfrm>
          <a:prstGeom prst="rect">
            <a:avLst/>
          </a:prstGeom>
        </p:spPr>
      </p:pic>
      <p:pic>
        <p:nvPicPr>
          <p:cNvPr id="15" name="Grafik 14" descr="Blatt Silhouette">
            <a:extLst>
              <a:ext uri="{FF2B5EF4-FFF2-40B4-BE49-F238E27FC236}">
                <a16:creationId xmlns:a16="http://schemas.microsoft.com/office/drawing/2014/main" id="{49B77C25-E9F3-D023-8177-55B0100B6B1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40347" y="5160702"/>
            <a:ext cx="756000" cy="756000"/>
          </a:xfrm>
          <a:prstGeom prst="rect">
            <a:avLst/>
          </a:prstGeom>
        </p:spPr>
      </p:pic>
      <p:pic>
        <p:nvPicPr>
          <p:cNvPr id="17" name="Grafik 16" descr="Cloudcomputing Silhouette">
            <a:extLst>
              <a:ext uri="{FF2B5EF4-FFF2-40B4-BE49-F238E27FC236}">
                <a16:creationId xmlns:a16="http://schemas.microsoft.com/office/drawing/2014/main" id="{BB823A89-22AA-B7C4-FF80-591FDBA004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14272" y="1865903"/>
            <a:ext cx="756000" cy="756000"/>
          </a:xfrm>
          <a:prstGeom prst="rect">
            <a:avLst/>
          </a:prstGeom>
        </p:spPr>
      </p:pic>
      <p:pic>
        <p:nvPicPr>
          <p:cNvPr id="21" name="Grafik 20" descr="Drahtlos Silhouette">
            <a:extLst>
              <a:ext uri="{FF2B5EF4-FFF2-40B4-BE49-F238E27FC236}">
                <a16:creationId xmlns:a16="http://schemas.microsoft.com/office/drawing/2014/main" id="{D7D5B9AF-AADF-7529-8EB3-D0262FC545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91760" y="5122602"/>
            <a:ext cx="756000" cy="756000"/>
          </a:xfrm>
          <a:prstGeom prst="rect">
            <a:avLst/>
          </a:prstGeom>
        </p:spPr>
      </p:pic>
    </p:spTree>
    <p:extLst>
      <p:ext uri="{BB962C8B-B14F-4D97-AF65-F5344CB8AC3E}">
        <p14:creationId xmlns:p14="http://schemas.microsoft.com/office/powerpoint/2010/main" val="3048749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89D2A-89CD-9C5C-E2FF-4AC5AEE63F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A5D013-F8E8-A191-94F7-23221A7EEA6E}"/>
              </a:ext>
            </a:extLst>
          </p:cNvPr>
          <p:cNvSpPr>
            <a:spLocks noGrp="1"/>
          </p:cNvSpPr>
          <p:nvPr>
            <p:ph type="title"/>
          </p:nvPr>
        </p:nvSpPr>
        <p:spPr/>
        <p:txBody>
          <a:bodyPr/>
          <a:lstStyle/>
          <a:p>
            <a:r>
              <a:rPr lang="de-DE"/>
              <a:t>Reifegradmodell </a:t>
            </a:r>
            <a:r>
              <a:rPr lang="de-DE" err="1"/>
              <a:t>SW.Check</a:t>
            </a:r>
            <a:br>
              <a:rPr lang="de-DE"/>
            </a:br>
            <a:r>
              <a:rPr lang="de-DE" sz="2400" b="0"/>
              <a:t>Was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63855D35-3BD6-77DF-13D7-BC4AD3092187}"/>
              </a:ext>
            </a:extLst>
          </p:cNvPr>
          <p:cNvSpPr>
            <a:spLocks noGrp="1"/>
          </p:cNvSpPr>
          <p:nvPr>
            <p:ph type="body" sz="quarter" idx="10"/>
          </p:nvPr>
        </p:nvSpPr>
        <p:spPr/>
        <p:txBody>
          <a:bodyPr/>
          <a:lstStyle/>
          <a:p>
            <a:endParaRPr lang="de-DE"/>
          </a:p>
          <a:p>
            <a:r>
              <a:rPr lang="de-DE" err="1"/>
              <a:t>SW.Check</a:t>
            </a:r>
            <a:r>
              <a:rPr lang="de-DE"/>
              <a:t> ist ein Online Self Assessment nach einem Fragebogenprinzip</a:t>
            </a:r>
          </a:p>
          <a:p>
            <a:r>
              <a:rPr lang="de-DE"/>
              <a:t>Abgefragt werden „Fähigkeiten“ des Stadtwerks, die jeweils auf einer Skala von 1-5 bewertet werden: Stufe 1 entspricht dem niedrigsten Reifegrad, Stufe 5 dem höchsten</a:t>
            </a:r>
          </a:p>
          <a:p>
            <a:r>
              <a:rPr lang="de-DE"/>
              <a:t>Der Reifegrad wird als Mittelwert aus den Antworten für die einzelnen Fähigkeiten gebildet und getrennt für unterschiedliche Unternehmensbereiche bzw. für die Fokusbereiche „Dekarbonisierung“, „Digitalisierung“ und „übergeordnete Fähigkeiten“ ausgewertet.</a:t>
            </a:r>
          </a:p>
          <a:p>
            <a:endParaRPr lang="en-US"/>
          </a:p>
        </p:txBody>
      </p:sp>
    </p:spTree>
    <p:extLst>
      <p:ext uri="{BB962C8B-B14F-4D97-AF65-F5344CB8AC3E}">
        <p14:creationId xmlns:p14="http://schemas.microsoft.com/office/powerpoint/2010/main" val="2743388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83BB9-57A0-B4CC-8ED8-34FFF2D7718C}"/>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7CA3E846-D139-E517-BB76-ED24AD1FBAC1}"/>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93916B58-848B-C050-7961-62F305B45763}"/>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DCF79F56-BC2D-A359-D100-07DA47856182}"/>
              </a:ext>
            </a:extLst>
          </p:cNvPr>
          <p:cNvSpPr/>
          <p:nvPr/>
        </p:nvSpPr>
        <p:spPr>
          <a:xfrm>
            <a:off x="964800" y="4406400"/>
            <a:ext cx="10360800" cy="1360800"/>
          </a:xfrm>
          <a:prstGeom prst="rect">
            <a:avLst/>
          </a:prstGeom>
          <a:noFill/>
          <a:ln/>
        </p:spPr>
        <p:txBody>
          <a:bodyPr wrap="square" lIns="0" rtlCol="0" anchor="ctr"/>
          <a:lstStyle/>
          <a:p>
            <a:r>
              <a:rPr lang="de-DE" sz="4000" noProof="0"/>
              <a:t>Ablaufinformation</a:t>
            </a:r>
          </a:p>
        </p:txBody>
      </p:sp>
    </p:spTree>
    <p:extLst>
      <p:ext uri="{BB962C8B-B14F-4D97-AF65-F5344CB8AC3E}">
        <p14:creationId xmlns:p14="http://schemas.microsoft.com/office/powerpoint/2010/main" val="3842387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DA54AA-B168-8361-A203-5C01D2A259EE}"/>
              </a:ext>
            </a:extLst>
          </p:cNvPr>
          <p:cNvSpPr>
            <a:spLocks noGrp="1"/>
          </p:cNvSpPr>
          <p:nvPr>
            <p:ph type="title"/>
          </p:nvPr>
        </p:nvSpPr>
        <p:spPr/>
        <p:txBody>
          <a:bodyPr/>
          <a:lstStyle/>
          <a:p>
            <a:r>
              <a:rPr lang="de-DE"/>
              <a:t>Was erwartet uns?</a:t>
            </a:r>
            <a:br>
              <a:rPr lang="de-DE"/>
            </a:br>
            <a:r>
              <a:rPr lang="de-DE" b="0"/>
              <a:t>Überblick über den Gesamtprozess</a:t>
            </a:r>
          </a:p>
        </p:txBody>
      </p:sp>
      <p:sp>
        <p:nvSpPr>
          <p:cNvPr id="8" name="Abgerundetes Rechteck 14">
            <a:extLst>
              <a:ext uri="{FF2B5EF4-FFF2-40B4-BE49-F238E27FC236}">
                <a16:creationId xmlns:a16="http://schemas.microsoft.com/office/drawing/2014/main" id="{CFB7FD7D-5D04-CD6E-9A14-ECF7F4C2024B}"/>
              </a:ext>
            </a:extLst>
          </p:cNvPr>
          <p:cNvSpPr/>
          <p:nvPr/>
        </p:nvSpPr>
        <p:spPr>
          <a:xfrm>
            <a:off x="613755" y="1578765"/>
            <a:ext cx="10962903" cy="534938"/>
          </a:xfrm>
          <a:prstGeom prst="roundRect">
            <a:avLst>
              <a:gd name="adj" fmla="val 22133"/>
            </a:avLst>
          </a:prstGeom>
          <a:solidFill>
            <a:srgbClr val="3CAA0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a:latin typeface="Calibri" panose="020F0502020204030204" pitchFamily="34" charset="0"/>
                <a:ea typeface="Calibri" panose="020F0502020204030204" pitchFamily="34" charset="0"/>
                <a:cs typeface="Calibri" panose="020F0502020204030204" pitchFamily="34" charset="0"/>
              </a:rPr>
              <a:t>Nach der </a:t>
            </a:r>
            <a:r>
              <a:rPr lang="de-DE" sz="1600" b="1">
                <a:latin typeface="Calibri" panose="020F0502020204030204" pitchFamily="34" charset="0"/>
                <a:ea typeface="Calibri" panose="020F0502020204030204" pitchFamily="34" charset="0"/>
                <a:cs typeface="Calibri" panose="020F0502020204030204" pitchFamily="34" charset="0"/>
              </a:rPr>
              <a:t>Registrierung</a:t>
            </a:r>
            <a:r>
              <a:rPr lang="de-DE" sz="1600">
                <a:latin typeface="Calibri" panose="020F0502020204030204" pitchFamily="34" charset="0"/>
                <a:ea typeface="Calibri" panose="020F0502020204030204" pitchFamily="34" charset="0"/>
                <a:cs typeface="Calibri" panose="020F0502020204030204" pitchFamily="34" charset="0"/>
              </a:rPr>
              <a:t> erhalten Sie eine E-Mail mit dem </a:t>
            </a:r>
            <a:r>
              <a:rPr lang="de-DE" sz="1600" b="1">
                <a:latin typeface="Calibri" panose="020F0502020204030204" pitchFamily="34" charset="0"/>
                <a:ea typeface="Calibri" panose="020F0502020204030204" pitchFamily="34" charset="0"/>
                <a:cs typeface="Calibri" panose="020F0502020204030204" pitchFamily="34" charset="0"/>
              </a:rPr>
              <a:t>Zugang</a:t>
            </a:r>
            <a:r>
              <a:rPr lang="de-DE" sz="1600">
                <a:latin typeface="Calibri" panose="020F0502020204030204" pitchFamily="34" charset="0"/>
                <a:ea typeface="Calibri" panose="020F0502020204030204" pitchFamily="34" charset="0"/>
                <a:cs typeface="Calibri" panose="020F0502020204030204" pitchFamily="34" charset="0"/>
              </a:rPr>
              <a:t> zum</a:t>
            </a:r>
            <a:br>
              <a:rPr lang="de-DE" sz="1600">
                <a:latin typeface="Calibri" panose="020F0502020204030204" pitchFamily="34" charset="0"/>
                <a:ea typeface="Calibri" panose="020F0502020204030204" pitchFamily="34" charset="0"/>
                <a:cs typeface="Calibri" panose="020F0502020204030204" pitchFamily="34" charset="0"/>
              </a:rPr>
            </a:br>
            <a:r>
              <a:rPr lang="de-DE" sz="1600">
                <a:latin typeface="Calibri" panose="020F0502020204030204" pitchFamily="34" charset="0"/>
                <a:ea typeface="Calibri" panose="020F0502020204030204" pitchFamily="34" charset="0"/>
                <a:cs typeface="Calibri" panose="020F0502020204030204" pitchFamily="34" charset="0"/>
              </a:rPr>
              <a:t>Assessment und Informationen zur Durchführung</a:t>
            </a:r>
          </a:p>
        </p:txBody>
      </p:sp>
      <p:sp>
        <p:nvSpPr>
          <p:cNvPr id="9" name="Abgerundetes Rechteck 11">
            <a:extLst>
              <a:ext uri="{FF2B5EF4-FFF2-40B4-BE49-F238E27FC236}">
                <a16:creationId xmlns:a16="http://schemas.microsoft.com/office/drawing/2014/main" id="{3C580ED4-3D60-160D-B9C1-BBDAF943A90A}"/>
              </a:ext>
            </a:extLst>
          </p:cNvPr>
          <p:cNvSpPr/>
          <p:nvPr/>
        </p:nvSpPr>
        <p:spPr>
          <a:xfrm>
            <a:off x="8906254" y="2256856"/>
            <a:ext cx="2644761"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7233E28F-B1EC-664E-BD88-93B12A27E8DB}"/>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a:latin typeface="Calibri" panose="020F0502020204030204" pitchFamily="34" charset="0"/>
                <a:ea typeface="Calibri" panose="020F0502020204030204" pitchFamily="34" charset="0"/>
                <a:cs typeface="Calibri" panose="020F0502020204030204" pitchFamily="34" charset="0"/>
              </a:rPr>
              <a:t>Jeweils eigenständig mit den bereitgestellten Unterstützungsmaterialien </a:t>
            </a:r>
          </a:p>
          <a:p>
            <a:pPr algn="ctr"/>
            <a:r>
              <a:rPr lang="de-DE" sz="1600">
                <a:latin typeface="Calibri" panose="020F0502020204030204" pitchFamily="34" charset="0"/>
                <a:ea typeface="Calibri" panose="020F0502020204030204" pitchFamily="34" charset="0"/>
                <a:cs typeface="Calibri" panose="020F0502020204030204" pitchFamily="34" charset="0"/>
              </a:rPr>
              <a:t>oder zusammen mit uns</a:t>
            </a:r>
          </a:p>
        </p:txBody>
      </p:sp>
      <p:sp>
        <p:nvSpPr>
          <p:cNvPr id="4" name="Arrow: Right 15">
            <a:extLst>
              <a:ext uri="{FF2B5EF4-FFF2-40B4-BE49-F238E27FC236}">
                <a16:creationId xmlns:a16="http://schemas.microsoft.com/office/drawing/2014/main" id="{E5B5232B-4D0D-F9FD-2518-CD1951F0F9EE}"/>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bgerundetes Rechteck 12">
            <a:extLst>
              <a:ext uri="{FF2B5EF4-FFF2-40B4-BE49-F238E27FC236}">
                <a16:creationId xmlns:a16="http://schemas.microsoft.com/office/drawing/2014/main" id="{3E5427C9-3325-C978-8E10-AF6128BE5C54}"/>
              </a:ext>
            </a:extLst>
          </p:cNvPr>
          <p:cNvSpPr/>
          <p:nvPr/>
        </p:nvSpPr>
        <p:spPr>
          <a:xfrm>
            <a:off x="640985" y="2256861"/>
            <a:ext cx="2497808" cy="3022375"/>
          </a:xfrm>
          <a:prstGeom prst="roundRect">
            <a:avLst>
              <a:gd name="adj" fmla="val 7712"/>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Das Online-Self-Assessment </a:t>
            </a: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400" dirty="0">
              <a:solidFill>
                <a:schemeClr val="tx1"/>
              </a:solidFill>
            </a:endParaRPr>
          </a:p>
        </p:txBody>
      </p:sp>
      <p:sp>
        <p:nvSpPr>
          <p:cNvPr id="7" name="Abgerundetes Rechteck 13">
            <a:extLst>
              <a:ext uri="{FF2B5EF4-FFF2-40B4-BE49-F238E27FC236}">
                <a16:creationId xmlns:a16="http://schemas.microsoft.com/office/drawing/2014/main" id="{04967292-BA65-65B9-CA6F-80C2C753ADF7}"/>
              </a:ext>
            </a:extLst>
          </p:cNvPr>
          <p:cNvSpPr/>
          <p:nvPr/>
        </p:nvSpPr>
        <p:spPr>
          <a:xfrm>
            <a:off x="3227491" y="2256858"/>
            <a:ext cx="2663990"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a:solidFill>
                  <a:schemeClr val="tx1"/>
                </a:solidFill>
                <a:latin typeface="Calibri" panose="020F0502020204030204" pitchFamily="34" charset="0"/>
                <a:ea typeface="Calibri" panose="020F0502020204030204" pitchFamily="34" charset="0"/>
                <a:cs typeface="Calibri" panose="020F0502020204030204" pitchFamily="34" charset="0"/>
              </a:rPr>
              <a:t>Phase 2:</a:t>
            </a:r>
            <a:br>
              <a:rPr lang="de-DE" sz="120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 Self 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DA657C0E-7E5D-3B8E-4EF4-9BB07F0B3DFF}"/>
              </a:ext>
            </a:extLst>
          </p:cNvPr>
          <p:cNvSpPr/>
          <p:nvPr/>
        </p:nvSpPr>
        <p:spPr>
          <a:xfrm>
            <a:off x="5980180" y="2256857"/>
            <a:ext cx="2663991"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a:solidFill>
                  <a:schemeClr val="tx1"/>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err="1">
                <a:solidFill>
                  <a:schemeClr val="tx1"/>
                </a:solidFill>
                <a:latin typeface="Calibri" panose="020F0502020204030204" pitchFamily="34" charset="0"/>
                <a:ea typeface="Calibri" panose="020F0502020204030204" pitchFamily="34" charset="0"/>
                <a:cs typeface="Calibri" panose="020F0502020204030204" pitchFamily="34" charset="0"/>
              </a:rPr>
              <a:t>Roadmapping</a:t>
            </a: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-Workshop</a:t>
            </a:r>
          </a:p>
          <a:p>
            <a:pPr algn="ctr"/>
            <a:endParaRPr lang="de-DE" sz="12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Der </a:t>
            </a:r>
            <a:r>
              <a:rPr lang="de-DE" sz="1100" err="1">
                <a:solidFill>
                  <a:schemeClr val="tx1"/>
                </a:solidFill>
                <a:latin typeface="Calibri" panose="020F0502020204030204" pitchFamily="34" charset="0"/>
                <a:ea typeface="Calibri" panose="020F0502020204030204" pitchFamily="34" charset="0"/>
                <a:cs typeface="Calibri" panose="020F0502020204030204" pitchFamily="34" charset="0"/>
              </a:rPr>
              <a:t>Roadmapping</a:t>
            </a: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‑Workshop dient der konkreten Ausgestaltung des Weges zur Zielerreichung. Hier werden geeignete Maßnahmen ausgewählt, in eine </a:t>
            </a:r>
            <a:r>
              <a:rPr lang="de-DE" sz="1100" err="1">
                <a:solidFill>
                  <a:schemeClr val="tx1"/>
                </a:solidFill>
                <a:latin typeface="Calibri" panose="020F0502020204030204" pitchFamily="34" charset="0"/>
                <a:ea typeface="Calibri" panose="020F0502020204030204" pitchFamily="34" charset="0"/>
                <a:cs typeface="Calibri" panose="020F0502020204030204" pitchFamily="34" charset="0"/>
              </a:rPr>
              <a:t>Umsetzungs</a:t>
            </a: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‑Roadmap überführt und Verantwortlichkeiten festgelegt. Zudem werden die nächsten Schritte klar definiert und zeitlich eingeordnet.</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a:solidFill>
                <a:schemeClr val="tx1"/>
              </a:solidFill>
            </a:endParaRPr>
          </a:p>
        </p:txBody>
      </p:sp>
    </p:spTree>
    <p:extLst>
      <p:ext uri="{BB962C8B-B14F-4D97-AF65-F5344CB8AC3E}">
        <p14:creationId xmlns:p14="http://schemas.microsoft.com/office/powerpoint/2010/main" val="105125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85D4-B552-78D9-B1F3-70927AB210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29BCF3-D25E-FCBA-E761-9C01D6F80DA9}"/>
              </a:ext>
            </a:extLst>
          </p:cNvPr>
          <p:cNvSpPr>
            <a:spLocks noGrp="1"/>
          </p:cNvSpPr>
          <p:nvPr>
            <p:ph type="title"/>
          </p:nvPr>
        </p:nvSpPr>
        <p:spPr/>
        <p:txBody>
          <a:bodyPr/>
          <a:lstStyle/>
          <a:p>
            <a:r>
              <a:rPr lang="de-DE"/>
              <a:t>Was erwartet uns?</a:t>
            </a:r>
            <a:br>
              <a:rPr lang="de-DE"/>
            </a:br>
            <a:r>
              <a:rPr lang="de-DE" b="0"/>
              <a:t>Phase 1: Online Self Assessment</a:t>
            </a:r>
          </a:p>
        </p:txBody>
      </p:sp>
      <p:sp>
        <p:nvSpPr>
          <p:cNvPr id="6" name="Rechteck: abgerundete Ecken 5">
            <a:extLst>
              <a:ext uri="{FF2B5EF4-FFF2-40B4-BE49-F238E27FC236}">
                <a16:creationId xmlns:a16="http://schemas.microsoft.com/office/drawing/2014/main" id="{1F7358E5-860C-A0CC-9270-47CD8895B26E}"/>
              </a:ext>
            </a:extLst>
          </p:cNvPr>
          <p:cNvSpPr/>
          <p:nvPr/>
        </p:nvSpPr>
        <p:spPr>
          <a:xfrm>
            <a:off x="3410712" y="4558284"/>
            <a:ext cx="8165946" cy="1399032"/>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6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spcAft>
                <a:spcPts val="600"/>
              </a:spcAft>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Schritt 3: Auswertung</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Koordinator*in kann die Ergebnisse nach vollständiger Fragenbeantwortung herunterladen</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Workshops zur Ergebnispräsentation und -interpretation sowie zur Maßnahmenauswahl und Roadmap-Erstellung können folgen</a:t>
            </a:r>
          </a:p>
          <a:p>
            <a:pPr algn="ctr"/>
            <a:endParaRPr lang="de-DE" sz="16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hteck: abgerundete Ecken 3">
            <a:extLst>
              <a:ext uri="{FF2B5EF4-FFF2-40B4-BE49-F238E27FC236}">
                <a16:creationId xmlns:a16="http://schemas.microsoft.com/office/drawing/2014/main" id="{B448F4C5-CD49-4CE7-A7CC-E072762FFF3C}"/>
              </a:ext>
            </a:extLst>
          </p:cNvPr>
          <p:cNvSpPr/>
          <p:nvPr/>
        </p:nvSpPr>
        <p:spPr>
          <a:xfrm>
            <a:off x="3410712" y="1600200"/>
            <a:ext cx="8165946" cy="1399032"/>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Schritt 1: Anmeldung</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Online Registrierung des Stadtwerks durch den/die Koordinator*in und Auswahl des beteiligten Personenkreises</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Kick-Off-Meeting zum Start des Assessments</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Zuteilung der Kompetenzbereiche im Online Self Assessment durch E-Mails </a:t>
            </a:r>
          </a:p>
        </p:txBody>
      </p:sp>
      <p:sp>
        <p:nvSpPr>
          <p:cNvPr id="5" name="Rechteck: abgerundete Ecken 4">
            <a:extLst>
              <a:ext uri="{FF2B5EF4-FFF2-40B4-BE49-F238E27FC236}">
                <a16:creationId xmlns:a16="http://schemas.microsoft.com/office/drawing/2014/main" id="{2A0101B5-5278-EE1D-CD75-AD63F0983362}"/>
              </a:ext>
            </a:extLst>
          </p:cNvPr>
          <p:cNvSpPr/>
          <p:nvPr/>
        </p:nvSpPr>
        <p:spPr>
          <a:xfrm>
            <a:off x="3410712" y="3067845"/>
            <a:ext cx="8165946" cy="1399032"/>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Schritt 2: Durchführung</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Ausfüllen des Online Fragebogens durch den beteiligten Personenkreis</a:t>
            </a:r>
          </a:p>
          <a:p>
            <a:pPr marL="285750" indent="-285750">
              <a:buFont typeface="Arial" panose="020B0604020202020204" pitchFamily="34" charset="0"/>
              <a:buChar cha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Koordinator*in hat Überblick über den Fortschritt</a:t>
            </a:r>
          </a:p>
        </p:txBody>
      </p:sp>
      <p:sp>
        <p:nvSpPr>
          <p:cNvPr id="8" name="Gleichschenkliges Dreieck 7">
            <a:extLst>
              <a:ext uri="{FF2B5EF4-FFF2-40B4-BE49-F238E27FC236}">
                <a16:creationId xmlns:a16="http://schemas.microsoft.com/office/drawing/2014/main" id="{0D34AA97-2B8D-71BB-7468-1ED72908A202}"/>
              </a:ext>
            </a:extLst>
          </p:cNvPr>
          <p:cNvSpPr/>
          <p:nvPr/>
        </p:nvSpPr>
        <p:spPr>
          <a:xfrm rot="10800000">
            <a:off x="6759789" y="3003805"/>
            <a:ext cx="1467789" cy="155448"/>
          </a:xfrm>
          <a:prstGeom prst="triangle">
            <a:avLst>
              <a:gd name="adj" fmla="val 50505"/>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leichschenkliges Dreieck 8">
            <a:extLst>
              <a:ext uri="{FF2B5EF4-FFF2-40B4-BE49-F238E27FC236}">
                <a16:creationId xmlns:a16="http://schemas.microsoft.com/office/drawing/2014/main" id="{897E87CD-93EC-79AA-294D-797A491BFA6C}"/>
              </a:ext>
            </a:extLst>
          </p:cNvPr>
          <p:cNvSpPr/>
          <p:nvPr/>
        </p:nvSpPr>
        <p:spPr>
          <a:xfrm rot="10800000">
            <a:off x="6759789" y="4472211"/>
            <a:ext cx="1467789" cy="155448"/>
          </a:xfrm>
          <a:prstGeom prst="triangle">
            <a:avLst>
              <a:gd name="adj" fmla="val 50505"/>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bgerundetes Rechteck 12">
            <a:extLst>
              <a:ext uri="{FF2B5EF4-FFF2-40B4-BE49-F238E27FC236}">
                <a16:creationId xmlns:a16="http://schemas.microsoft.com/office/drawing/2014/main" id="{98180B6C-4D35-B6F2-B354-3F653DB146A9}"/>
              </a:ext>
            </a:extLst>
          </p:cNvPr>
          <p:cNvSpPr/>
          <p:nvPr/>
        </p:nvSpPr>
        <p:spPr>
          <a:xfrm>
            <a:off x="640985" y="2256861"/>
            <a:ext cx="2497808" cy="3022375"/>
          </a:xfrm>
          <a:prstGeom prst="roundRect">
            <a:avLst>
              <a:gd name="adj" fmla="val 7712"/>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a:solidFill>
                  <a:schemeClr val="tx1"/>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a:solidFill>
                  <a:schemeClr val="tx1"/>
                </a:solidFill>
                <a:latin typeface="Calibri" panose="020F0502020204030204" pitchFamily="34" charset="0"/>
                <a:ea typeface="Calibri" panose="020F0502020204030204" pitchFamily="34" charset="0"/>
                <a:cs typeface="Calibri" panose="020F0502020204030204" pitchFamily="34" charset="0"/>
              </a:rPr>
              <a:t>Online Self Assessment</a:t>
            </a:r>
          </a:p>
          <a:p>
            <a:pPr algn="ctr"/>
            <a:endParaRPr lang="de-DE" sz="11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Das Online Self 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2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2-3 Wochen)</a:t>
            </a:r>
          </a:p>
          <a:p>
            <a:pPr algn="ctr"/>
            <a:endParaRPr lang="de-DE" sz="1400">
              <a:solidFill>
                <a:schemeClr val="tx1"/>
              </a:solidFill>
            </a:endParaRPr>
          </a:p>
        </p:txBody>
      </p:sp>
    </p:spTree>
    <p:extLst>
      <p:ext uri="{BB962C8B-B14F-4D97-AF65-F5344CB8AC3E}">
        <p14:creationId xmlns:p14="http://schemas.microsoft.com/office/powerpoint/2010/main" val="4015185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0418B-EA7D-5C09-55D9-A0CB585542F7}"/>
              </a:ext>
            </a:extLst>
          </p:cNvPr>
          <p:cNvSpPr>
            <a:spLocks noGrp="1"/>
          </p:cNvSpPr>
          <p:nvPr>
            <p:ph type="title"/>
          </p:nvPr>
        </p:nvSpPr>
        <p:spPr/>
        <p:txBody>
          <a:bodyPr/>
          <a:lstStyle/>
          <a:p>
            <a:r>
              <a:rPr lang="de-DE"/>
              <a:t>Was erwartet uns?</a:t>
            </a:r>
            <a:br>
              <a:rPr lang="de-DE"/>
            </a:br>
            <a:r>
              <a:rPr lang="de-DE" b="0"/>
              <a:t>Nächste Schritte</a:t>
            </a:r>
          </a:p>
        </p:txBody>
      </p:sp>
      <p:sp>
        <p:nvSpPr>
          <p:cNvPr id="3" name="Textplatzhalter 2">
            <a:extLst>
              <a:ext uri="{FF2B5EF4-FFF2-40B4-BE49-F238E27FC236}">
                <a16:creationId xmlns:a16="http://schemas.microsoft.com/office/drawing/2014/main" id="{8A936E90-1B3E-61E1-29BE-117AD49CDCBB}"/>
              </a:ext>
            </a:extLst>
          </p:cNvPr>
          <p:cNvSpPr>
            <a:spLocks noGrp="1"/>
          </p:cNvSpPr>
          <p:nvPr>
            <p:ph type="body" sz="quarter" idx="10"/>
          </p:nvPr>
        </p:nvSpPr>
        <p:spPr/>
        <p:txBody>
          <a:bodyPr/>
          <a:lstStyle/>
          <a:p>
            <a:r>
              <a:rPr lang="de-DE"/>
              <a:t>Versand der E-Mails aus dem Online Self Assessment heraus bis zum </a:t>
            </a:r>
            <a:r>
              <a:rPr lang="de-DE">
                <a:solidFill>
                  <a:srgbClr val="FF0000"/>
                </a:solidFill>
              </a:rPr>
              <a:t>XX.XX.20XX</a:t>
            </a:r>
          </a:p>
          <a:p>
            <a:r>
              <a:rPr lang="de-DE"/>
              <a:t>Ausfüllen des Online Self Assessments bis zum </a:t>
            </a:r>
            <a:r>
              <a:rPr lang="de-DE">
                <a:solidFill>
                  <a:srgbClr val="FF0000"/>
                </a:solidFill>
              </a:rPr>
              <a:t>XX.XX.20XX</a:t>
            </a:r>
          </a:p>
          <a:p>
            <a:r>
              <a:rPr lang="de-DE"/>
              <a:t>Ergebnis-Workshop am </a:t>
            </a:r>
            <a:r>
              <a:rPr lang="de-DE">
                <a:solidFill>
                  <a:srgbClr val="FF0000"/>
                </a:solidFill>
              </a:rPr>
              <a:t>XX.XX.20XX</a:t>
            </a:r>
          </a:p>
          <a:p>
            <a:r>
              <a:rPr lang="de-DE">
                <a:solidFill>
                  <a:srgbClr val="FF0000"/>
                </a:solidFill>
              </a:rPr>
              <a:t>Nennen Sie alternativ hier die Terminvorschläge für den Ergebnis-Workshop oder erläutern Sie, wie die weitere Terminplanung erfolgt (z. B. durch eine Terminumfrage oder Festlegung im Nachgang), falls der Workshop noch nicht terminiert ist.</a:t>
            </a:r>
          </a:p>
          <a:p>
            <a:r>
              <a:rPr lang="de-DE">
                <a:solidFill>
                  <a:srgbClr val="FF0000"/>
                </a:solidFill>
              </a:rPr>
              <a:t>Falls Sie einen Workshop zur Roadmap-Erstellung planen, geben Sie hier ebenfalls den Termin an oder einen kurzen Ausblick auf den angedachten Zeitraum </a:t>
            </a:r>
          </a:p>
        </p:txBody>
      </p:sp>
    </p:spTree>
    <p:extLst>
      <p:ext uri="{BB962C8B-B14F-4D97-AF65-F5344CB8AC3E}">
        <p14:creationId xmlns:p14="http://schemas.microsoft.com/office/powerpoint/2010/main" val="3687386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09DD4-4EE0-E4B5-5008-67144C4E6922}"/>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E4D00161-07CA-3BAF-E71A-41499E7CB1B8}"/>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1B4B7AFC-D11C-F59E-50A1-A86A16628F1F}"/>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2E68CC88-8F8E-6F47-E8AD-92A3DC20034E}"/>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85751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D8FD6-3418-2C1B-EE39-8789A042EA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608B2A1-5D2E-DE97-DF23-2DBC618DF054}"/>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FA725022-764E-8F15-21A6-6E4262B47957}"/>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3 Fokusbereichen</a:t>
            </a:r>
          </a:p>
          <a:p>
            <a:pPr lvl="1"/>
            <a:r>
              <a:rPr lang="de-DE" b="1"/>
              <a:t>Digitalisierung</a:t>
            </a:r>
            <a:r>
              <a:rPr lang="de-DE"/>
              <a:t> (17 Fähigkeiten, bspw. Kundenmanagement)</a:t>
            </a:r>
          </a:p>
          <a:p>
            <a:pPr lvl="1"/>
            <a:r>
              <a:rPr lang="de-DE" b="1"/>
              <a:t>Dekarbonisierung</a:t>
            </a:r>
            <a:r>
              <a:rPr lang="de-DE"/>
              <a:t> (15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43 Fähigkeiten</a:t>
            </a:r>
          </a:p>
          <a:p>
            <a:pPr lvl="1"/>
            <a:endParaRPr lang="en-US"/>
          </a:p>
        </p:txBody>
      </p:sp>
    </p:spTree>
    <p:extLst>
      <p:ext uri="{BB962C8B-B14F-4D97-AF65-F5344CB8AC3E}">
        <p14:creationId xmlns:p14="http://schemas.microsoft.com/office/powerpoint/2010/main" val="3817427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D507-63E9-CFA0-054C-B43754A47AB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84A3F76-15F4-25CC-0080-BD9E20EE4ADE}"/>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2B0FC197-E196-119C-031B-15F70E1CEE29}"/>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5 Kompetenzprofile mit je 6-12 Fragen, sodass nicht alle Fragen von einer Person beantwortet werden müssen</a:t>
            </a:r>
          </a:p>
        </p:txBody>
      </p:sp>
      <p:pic>
        <p:nvPicPr>
          <p:cNvPr id="19" name="Grafik 18">
            <a:extLst>
              <a:ext uri="{FF2B5EF4-FFF2-40B4-BE49-F238E27FC236}">
                <a16:creationId xmlns:a16="http://schemas.microsoft.com/office/drawing/2014/main" id="{A8E9893C-9348-5C71-3779-72EF02C9D2F5}"/>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2656059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61E76-CC69-36CE-5985-B1E6A7BC35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CAE13D7-8943-D5E2-8B83-DFBCAF8AA8FE}"/>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62B23464-2374-6A84-1DAE-651E38B2F654}"/>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 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2E7B876A-4C21-2590-AD12-0065C4439F47}"/>
              </a:ext>
            </a:extLst>
          </p:cNvPr>
          <p:cNvSpPr/>
          <p:nvPr/>
        </p:nvSpPr>
        <p:spPr>
          <a:xfrm>
            <a:off x="6273707" y="2352357"/>
            <a:ext cx="5302950" cy="3563928"/>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Grundlagen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p>
        </p:txBody>
      </p:sp>
      <p:sp>
        <p:nvSpPr>
          <p:cNvPr id="6" name="Object5">
            <a:extLst>
              <a:ext uri="{FF2B5EF4-FFF2-40B4-BE49-F238E27FC236}">
                <a16:creationId xmlns:a16="http://schemas.microsoft.com/office/drawing/2014/main" id="{0886B2D5-3183-ADB6-7431-5EDF4E15C0F8}"/>
              </a:ext>
            </a:extLst>
          </p:cNvPr>
          <p:cNvSpPr/>
          <p:nvPr/>
        </p:nvSpPr>
        <p:spPr>
          <a:xfrm>
            <a:off x="6273706" y="1645526"/>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114638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0C2948-27D2-DBCA-F0E1-B2E51BB509EA}"/>
              </a:ext>
            </a:extLst>
          </p:cNvPr>
          <p:cNvSpPr>
            <a:spLocks noGrp="1"/>
          </p:cNvSpPr>
          <p:nvPr>
            <p:ph type="ctrTitle"/>
          </p:nvPr>
        </p:nvSpPr>
        <p:spPr/>
        <p:txBody>
          <a:bodyPr/>
          <a:lstStyle/>
          <a:p>
            <a:r>
              <a:rPr lang="de-DE"/>
              <a:t>Informationen für den/die Koordinator*in</a:t>
            </a:r>
            <a:br>
              <a:rPr lang="de-DE"/>
            </a:br>
            <a:r>
              <a:rPr lang="de-DE"/>
              <a:t>1/2</a:t>
            </a:r>
          </a:p>
        </p:txBody>
      </p:sp>
      <p:sp>
        <p:nvSpPr>
          <p:cNvPr id="3" name="Textplatzhalter 2">
            <a:extLst>
              <a:ext uri="{FF2B5EF4-FFF2-40B4-BE49-F238E27FC236}">
                <a16:creationId xmlns:a16="http://schemas.microsoft.com/office/drawing/2014/main" id="{16BA81D1-AFB2-28ED-4E5E-83F7E24FECC9}"/>
              </a:ext>
            </a:extLst>
          </p:cNvPr>
          <p:cNvSpPr>
            <a:spLocks noGrp="1"/>
          </p:cNvSpPr>
          <p:nvPr>
            <p:ph type="body" sz="quarter" idx="10"/>
          </p:nvPr>
        </p:nvSpPr>
        <p:spPr/>
        <p:txBody>
          <a:bodyPr/>
          <a:lstStyle/>
          <a:p>
            <a:r>
              <a:rPr lang="de-DE"/>
              <a:t>Der vorliegende Foliensatz unterstützt Sie dabei, das Reifegrad-Assessment </a:t>
            </a:r>
            <a:r>
              <a:rPr lang="de-DE" err="1"/>
              <a:t>SW.Check</a:t>
            </a:r>
            <a:r>
              <a:rPr lang="de-DE"/>
              <a:t> im Rahmen einer internen Kick-Off‑Veranstaltung vorzustellen und die beteiligten Personen auf die nächsten Schritte einzustimmen</a:t>
            </a:r>
          </a:p>
          <a:p>
            <a:r>
              <a:rPr lang="de-DE"/>
              <a:t>Je nachdem, welche Anwendungsbereiche Sie betrachten, benötigen Sie einen anderen Abschnitt:</a:t>
            </a:r>
          </a:p>
          <a:p>
            <a:pPr lvl="1">
              <a:spcAft>
                <a:spcPts val="0"/>
              </a:spcAft>
            </a:pPr>
            <a:r>
              <a:rPr lang="de-DE"/>
              <a:t>Abschnitt 1: Anwendungsbereich Vertrieb, Einkauf &amp; Verwaltung</a:t>
            </a:r>
          </a:p>
          <a:p>
            <a:pPr lvl="1">
              <a:spcAft>
                <a:spcPts val="0"/>
              </a:spcAft>
            </a:pPr>
            <a:r>
              <a:rPr lang="de-DE"/>
              <a:t>Abschnitt 2: Anwendungsbereich Energieerzeugung</a:t>
            </a:r>
          </a:p>
          <a:p>
            <a:pPr lvl="1">
              <a:spcAft>
                <a:spcPts val="0"/>
              </a:spcAft>
            </a:pPr>
            <a:r>
              <a:rPr lang="de-DE"/>
              <a:t>Abschnitt 3: Anwendungsbereich Stromnetze</a:t>
            </a:r>
          </a:p>
          <a:p>
            <a:pPr lvl="1">
              <a:spcAft>
                <a:spcPts val="0"/>
              </a:spcAft>
            </a:pPr>
            <a:r>
              <a:rPr lang="de-DE"/>
              <a:t>Abschnitt 4: Anwendungsbereiche Vertrieb, Einkauf &amp; Verwaltung und Energieerzeugung</a:t>
            </a:r>
          </a:p>
          <a:p>
            <a:pPr lvl="1">
              <a:spcAft>
                <a:spcPts val="0"/>
              </a:spcAft>
            </a:pPr>
            <a:r>
              <a:rPr lang="de-DE"/>
              <a:t>Abschnitt 5: Anwendungsbereiche Vertrieb, Einkauf &amp; Verwaltung und Stromnetze</a:t>
            </a:r>
          </a:p>
          <a:p>
            <a:pPr lvl="1">
              <a:spcAft>
                <a:spcPts val="0"/>
              </a:spcAft>
            </a:pPr>
            <a:r>
              <a:rPr lang="de-DE"/>
              <a:t>Abschnitt 6: Anwendungsbereiche Energieerzeugung und Stromnetze</a:t>
            </a:r>
          </a:p>
          <a:p>
            <a:pPr lvl="1">
              <a:spcAft>
                <a:spcPts val="0"/>
              </a:spcAft>
            </a:pPr>
            <a:r>
              <a:rPr lang="de-DE"/>
              <a:t>Abschnitt 7: Anwendungsbereiche Vertrieb, Einkauf &amp; Verwaltung, Energieerzeugung und Stromnetze</a:t>
            </a:r>
          </a:p>
          <a:p>
            <a:pPr lvl="1">
              <a:spcAft>
                <a:spcPts val="864"/>
              </a:spcAft>
            </a:pPr>
            <a:r>
              <a:rPr lang="de-DE"/>
              <a:t>Abschnitt 8: Anwendungsbereiche Vertrieb, Einkauf &amp; Verwaltung, Energieerzeugung und Stromnetze (ohne Trennung)</a:t>
            </a:r>
          </a:p>
          <a:p>
            <a:r>
              <a:rPr lang="de-DE"/>
              <a:t>Bitte </a:t>
            </a:r>
            <a:r>
              <a:rPr lang="de-DE" u="sng"/>
              <a:t>löschen</a:t>
            </a:r>
            <a:r>
              <a:rPr lang="de-DE"/>
              <a:t> Sie als erstes die anderen Abschnitte aus diesem Foliensatz. Die übrigen Abschnitte sind unabhängig von dieser Auswahl und können in jedem Fall genutzt werden</a:t>
            </a:r>
          </a:p>
        </p:txBody>
      </p:sp>
    </p:spTree>
    <p:extLst>
      <p:ext uri="{BB962C8B-B14F-4D97-AF65-F5344CB8AC3E}">
        <p14:creationId xmlns:p14="http://schemas.microsoft.com/office/powerpoint/2010/main" val="3270242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CD575-1880-701D-C8B3-F13D0A314E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F3F5E02-5499-8438-80EE-660564246206}"/>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DA3F49EE-E3F5-4653-EDB4-6798E9015DED}"/>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a:t>
            </a:r>
          </a:p>
          <a:p>
            <a:pPr marL="645714" lvl="3" indent="-285750"/>
            <a:r>
              <a:rPr lang="de-DE" dirty="0"/>
              <a:t>Vertrieb, Einkauf &amp; Verwaltung</a:t>
            </a:r>
          </a:p>
          <a:p>
            <a:pPr marL="645714" lvl="3" indent="-285750"/>
            <a:r>
              <a:rPr lang="de-DE" dirty="0">
                <a:solidFill>
                  <a:schemeClr val="bg2">
                    <a:lumMod val="60000"/>
                    <a:lumOff val="40000"/>
                  </a:schemeClr>
                </a:solidFill>
              </a:rPr>
              <a:t>Stromnetze</a:t>
            </a:r>
          </a:p>
          <a:p>
            <a:pPr marL="645714" lvl="3" indent="-285750"/>
            <a:r>
              <a:rPr lang="de-DE" dirty="0">
                <a:solidFill>
                  <a:schemeClr val="bg2">
                    <a:lumMod val="60000"/>
                    <a:lumOff val="40000"/>
                  </a:schemeClr>
                </a:solidFill>
              </a:rPr>
              <a:t>Energieerzeugung</a:t>
            </a:r>
          </a:p>
          <a:p>
            <a:r>
              <a:rPr lang="de-DE" dirty="0"/>
              <a:t>Der Reifegrad wird als Mittelwert aus den Antworten je Fokusbereich berechnet</a:t>
            </a:r>
          </a:p>
          <a:p>
            <a:endParaRPr lang="de-DE" dirty="0"/>
          </a:p>
        </p:txBody>
      </p:sp>
      <p:sp>
        <p:nvSpPr>
          <p:cNvPr id="80" name="Object10">
            <a:extLst>
              <a:ext uri="{FF2B5EF4-FFF2-40B4-BE49-F238E27FC236}">
                <a16:creationId xmlns:a16="http://schemas.microsoft.com/office/drawing/2014/main" id="{AC4F0746-45D9-BEBD-AE53-D28011DABFE7}"/>
              </a:ext>
            </a:extLst>
          </p:cNvPr>
          <p:cNvSpPr/>
          <p:nvPr/>
        </p:nvSpPr>
        <p:spPr>
          <a:xfrm>
            <a:off x="4247703"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0C149E76-7E5F-C03D-DE41-E1ACAD21B224}"/>
              </a:ext>
            </a:extLst>
          </p:cNvPr>
          <p:cNvSpPr/>
          <p:nvPr/>
        </p:nvSpPr>
        <p:spPr>
          <a:xfrm>
            <a:off x="4247703" y="5262410"/>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4B05B365-153D-2938-829E-D5390D0C77F6}"/>
              </a:ext>
            </a:extLst>
          </p:cNvPr>
          <p:cNvCxnSpPr/>
          <p:nvPr/>
        </p:nvCxnSpPr>
        <p:spPr>
          <a:xfrm>
            <a:off x="4260778" y="5262410"/>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2134B56D-305D-42F1-0B25-8E44436882E0}"/>
              </a:ext>
            </a:extLst>
          </p:cNvPr>
          <p:cNvSpPr/>
          <p:nvPr/>
        </p:nvSpPr>
        <p:spPr>
          <a:xfrm>
            <a:off x="4763543"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1FFA0650-F77E-C825-F10F-37DD60595BE3}"/>
              </a:ext>
            </a:extLst>
          </p:cNvPr>
          <p:cNvSpPr/>
          <p:nvPr/>
        </p:nvSpPr>
        <p:spPr>
          <a:xfrm>
            <a:off x="5834970"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7D70028C-046D-5B11-99B1-D3B394B9290D}"/>
              </a:ext>
            </a:extLst>
          </p:cNvPr>
          <p:cNvSpPr/>
          <p:nvPr/>
        </p:nvSpPr>
        <p:spPr>
          <a:xfrm>
            <a:off x="5834970" y="5035561"/>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2BEE1F5B-7690-06B5-D96A-2DFD3C22D2EB}"/>
              </a:ext>
            </a:extLst>
          </p:cNvPr>
          <p:cNvCxnSpPr/>
          <p:nvPr/>
        </p:nvCxnSpPr>
        <p:spPr>
          <a:xfrm>
            <a:off x="5848045" y="5035561"/>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CB062E02-E5AF-0868-6CCD-6DB21C2ADDA6}"/>
              </a:ext>
            </a:extLst>
          </p:cNvPr>
          <p:cNvSpPr/>
          <p:nvPr/>
        </p:nvSpPr>
        <p:spPr>
          <a:xfrm>
            <a:off x="6365869"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02B0F8DA-B6D5-1A9C-F8F2-17A8DCFF3605}"/>
              </a:ext>
            </a:extLst>
          </p:cNvPr>
          <p:cNvSpPr/>
          <p:nvPr/>
        </p:nvSpPr>
        <p:spPr>
          <a:xfrm>
            <a:off x="7425367"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414589AC-7CF7-C6ED-4725-706077EC0952}"/>
              </a:ext>
            </a:extLst>
          </p:cNvPr>
          <p:cNvSpPr/>
          <p:nvPr/>
        </p:nvSpPr>
        <p:spPr>
          <a:xfrm>
            <a:off x="7425367" y="5120629"/>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8CAE39CC-AF48-607F-2EAA-986BA07F7A0F}"/>
              </a:ext>
            </a:extLst>
          </p:cNvPr>
          <p:cNvCxnSpPr/>
          <p:nvPr/>
        </p:nvCxnSpPr>
        <p:spPr>
          <a:xfrm>
            <a:off x="7438442" y="5120629"/>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5AB6E7F6-82BC-A9E7-6D41-9025E5E25ECD}"/>
              </a:ext>
            </a:extLst>
          </p:cNvPr>
          <p:cNvSpPr/>
          <p:nvPr/>
        </p:nvSpPr>
        <p:spPr>
          <a:xfrm>
            <a:off x="7929278"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26636D26-0951-45F8-53F6-9B5043DF30D0}"/>
              </a:ext>
            </a:extLst>
          </p:cNvPr>
          <p:cNvSpPr/>
          <p:nvPr/>
        </p:nvSpPr>
        <p:spPr>
          <a:xfrm>
            <a:off x="5201970" y="4173602"/>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48163732-3EE9-0370-7BA6-5CF498FFFED7}"/>
              </a:ext>
            </a:extLst>
          </p:cNvPr>
          <p:cNvSpPr/>
          <p:nvPr/>
        </p:nvSpPr>
        <p:spPr>
          <a:xfrm>
            <a:off x="3605087" y="4168988"/>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B22067FF-F136-35F2-372B-AB17D6C29458}"/>
              </a:ext>
            </a:extLst>
          </p:cNvPr>
          <p:cNvSpPr/>
          <p:nvPr/>
        </p:nvSpPr>
        <p:spPr>
          <a:xfrm>
            <a:off x="6823289" y="4182178"/>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1186215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CB071-C8E6-84C1-D195-960A5351251A}"/>
            </a:ext>
          </a:extLst>
        </p:cNvPr>
        <p:cNvGrpSpPr/>
        <p:nvPr/>
      </p:nvGrpSpPr>
      <p:grpSpPr>
        <a:xfrm>
          <a:off x="0" y="0"/>
          <a:ext cx="0" cy="0"/>
          <a:chOff x="0" y="0"/>
          <a:chExt cx="0" cy="0"/>
        </a:xfrm>
      </p:grpSpPr>
      <p:grpSp>
        <p:nvGrpSpPr>
          <p:cNvPr id="7" name="Gruppieren 6">
            <a:extLst>
              <a:ext uri="{FF2B5EF4-FFF2-40B4-BE49-F238E27FC236}">
                <a16:creationId xmlns:a16="http://schemas.microsoft.com/office/drawing/2014/main" id="{4557F937-4644-2E2F-0C45-D94F68C9F761}"/>
              </a:ext>
            </a:extLst>
          </p:cNvPr>
          <p:cNvGrpSpPr/>
          <p:nvPr/>
        </p:nvGrpSpPr>
        <p:grpSpPr>
          <a:xfrm>
            <a:off x="1854130" y="2137928"/>
            <a:ext cx="7970817" cy="3910292"/>
            <a:chOff x="1854130" y="2137928"/>
            <a:chExt cx="7970817" cy="3910292"/>
          </a:xfrm>
        </p:grpSpPr>
        <p:pic>
          <p:nvPicPr>
            <p:cNvPr id="6" name="Grafik 5">
              <a:extLst>
                <a:ext uri="{FF2B5EF4-FFF2-40B4-BE49-F238E27FC236}">
                  <a16:creationId xmlns:a16="http://schemas.microsoft.com/office/drawing/2014/main" id="{40D3A02F-A32E-C6DF-6913-409008DD983F}"/>
                </a:ext>
              </a:extLst>
            </p:cNvPr>
            <p:cNvPicPr>
              <a:picLocks noChangeAspect="1"/>
            </p:cNvPicPr>
            <p:nvPr/>
          </p:nvPicPr>
          <p:blipFill>
            <a:blip r:embed="rId2"/>
            <a:stretch>
              <a:fillRect/>
            </a:stretch>
          </p:blipFill>
          <p:spPr>
            <a:xfrm>
              <a:off x="1854130" y="2137928"/>
              <a:ext cx="7970817" cy="3910292"/>
            </a:xfrm>
            <a:prstGeom prst="rect">
              <a:avLst/>
            </a:prstGeom>
          </p:spPr>
        </p:pic>
        <p:sp>
          <p:nvSpPr>
            <p:cNvPr id="2" name="Rechteck 1">
              <a:extLst>
                <a:ext uri="{FF2B5EF4-FFF2-40B4-BE49-F238E27FC236}">
                  <a16:creationId xmlns:a16="http://schemas.microsoft.com/office/drawing/2014/main" id="{E15B4014-91E0-2CF8-8816-3C3BEAABF1B0}"/>
                </a:ext>
              </a:extLst>
            </p:cNvPr>
            <p:cNvSpPr/>
            <p:nvPr/>
          </p:nvSpPr>
          <p:spPr>
            <a:xfrm>
              <a:off x="7818120" y="2158946"/>
              <a:ext cx="1764793"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2" name="Titel 31">
            <a:extLst>
              <a:ext uri="{FF2B5EF4-FFF2-40B4-BE49-F238E27FC236}">
                <a16:creationId xmlns:a16="http://schemas.microsoft.com/office/drawing/2014/main" id="{3671872F-8D54-6F08-6070-058A9A0C4851}"/>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A3F738B1-010B-EFEB-687F-569DD88F1281}"/>
              </a:ext>
            </a:extLst>
          </p:cNvPr>
          <p:cNvSpPr/>
          <p:nvPr/>
        </p:nvSpPr>
        <p:spPr bwMode="auto">
          <a:xfrm rot="10800000">
            <a:off x="2369658" y="328692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B7EE0A78-0814-ACBD-78F3-10C34F70C489}"/>
              </a:ext>
            </a:extLst>
          </p:cNvPr>
          <p:cNvSpPr/>
          <p:nvPr/>
        </p:nvSpPr>
        <p:spPr bwMode="auto">
          <a:xfrm rot="16200000">
            <a:off x="278208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3044B80C-D7BA-2BC0-632E-DF75A441829F}"/>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A60AE1B1-7DA3-71D4-8C8F-183C5C3FE5F1}"/>
              </a:ext>
            </a:extLst>
          </p:cNvPr>
          <p:cNvSpPr/>
          <p:nvPr/>
        </p:nvSpPr>
        <p:spPr bwMode="auto">
          <a:xfrm>
            <a:off x="5266945" y="3499650"/>
            <a:ext cx="4315968"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BA82195D-7873-65F9-FE9D-FA5D471A9F97}"/>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A723C9BF-CD27-9634-CAD3-6EA3493FD931}"/>
              </a:ext>
            </a:extLst>
          </p:cNvPr>
          <p:cNvSpPr txBox="1"/>
          <p:nvPr/>
        </p:nvSpPr>
        <p:spPr>
          <a:xfrm>
            <a:off x="903152" y="5007565"/>
            <a:ext cx="2017332" cy="458757"/>
          </a:xfrm>
          <a:prstGeom prst="rect">
            <a:avLst/>
          </a:prstGeom>
          <a:noFill/>
        </p:spPr>
        <p:txBody>
          <a:bodyPr wrap="square" tIns="90000" bIns="90000" rtlCol="0">
            <a:spAutoFit/>
          </a:bodyPr>
          <a:lstStyle/>
          <a:p>
            <a:pPr algn="ctr">
              <a:defRPr/>
            </a:pPr>
            <a:r>
              <a:rPr lang="de-DE" kern="0">
                <a:solidFill>
                  <a:srgbClr val="D4E6F4">
                    <a:lumMod val="50000"/>
                  </a:srgbClr>
                </a:solidFill>
              </a:rPr>
              <a:t>Fähigkeiten</a:t>
            </a:r>
          </a:p>
        </p:txBody>
      </p:sp>
      <p:sp>
        <p:nvSpPr>
          <p:cNvPr id="41" name="Textfeld 40">
            <a:extLst>
              <a:ext uri="{FF2B5EF4-FFF2-40B4-BE49-F238E27FC236}">
                <a16:creationId xmlns:a16="http://schemas.microsoft.com/office/drawing/2014/main" id="{844F72B7-EF87-FEF6-6D72-B83ACA807513}"/>
              </a:ext>
            </a:extLst>
          </p:cNvPr>
          <p:cNvSpPr txBox="1"/>
          <p:nvPr/>
        </p:nvSpPr>
        <p:spPr>
          <a:xfrm>
            <a:off x="1689722" y="372519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B1ECD2DC-72E5-034D-FA90-37C371503C16}"/>
              </a:ext>
            </a:extLst>
          </p:cNvPr>
          <p:cNvSpPr txBox="1"/>
          <p:nvPr/>
        </p:nvSpPr>
        <p:spPr>
          <a:xfrm>
            <a:off x="7100241" y="5652495"/>
            <a:ext cx="3127643" cy="458757"/>
          </a:xfrm>
          <a:prstGeom prst="rect">
            <a:avLst/>
          </a:prstGeom>
          <a:noFill/>
        </p:spPr>
        <p:txBody>
          <a:bodyPr wrap="square" tIns="90000" bIns="90000" rtlCol="0">
            <a:spAutoFit/>
          </a:bodyPr>
          <a:lstStyle/>
          <a:p>
            <a:pPr>
              <a:defRPr/>
            </a:pPr>
            <a:r>
              <a:rPr lang="de-DE" kern="0" dirty="0">
                <a:solidFill>
                  <a:srgbClr val="D4E6F4">
                    <a:lumMod val="50000"/>
                  </a:srgbClr>
                </a:solidFill>
              </a:rPr>
              <a:t>Antwortmöglichkeiten</a:t>
            </a:r>
          </a:p>
        </p:txBody>
      </p:sp>
      <p:sp>
        <p:nvSpPr>
          <p:cNvPr id="43" name="Textfeld 42">
            <a:extLst>
              <a:ext uri="{FF2B5EF4-FFF2-40B4-BE49-F238E27FC236}">
                <a16:creationId xmlns:a16="http://schemas.microsoft.com/office/drawing/2014/main" id="{900E3793-6115-A7B1-5399-8C8172242691}"/>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7627A5CF-2D2E-F72E-D99B-2147E020CABD}"/>
              </a:ext>
            </a:extLst>
          </p:cNvPr>
          <p:cNvSpPr/>
          <p:nvPr/>
        </p:nvSpPr>
        <p:spPr bwMode="auto">
          <a:xfrm rot="5400000">
            <a:off x="8106791" y="1299299"/>
            <a:ext cx="183600" cy="3060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5EBF1B5D-3FEC-D640-8862-2BCA499E498D}"/>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5E3854B2-D617-4BB3-8145-DD9E9F640276}"/>
              </a:ext>
            </a:extLst>
          </p:cNvPr>
          <p:cNvSpPr txBox="1"/>
          <p:nvPr/>
        </p:nvSpPr>
        <p:spPr>
          <a:xfrm>
            <a:off x="467641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B8CE7E94-DB3B-2580-1931-009FC36F748C}"/>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B7B869EC-D053-BA16-6E63-12AC64CACE35}"/>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47745C8D-8B35-375B-49C0-42D8699279E7}"/>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E0D55EB8-7EF4-EA3A-5A01-DBACD9CE2E33}"/>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0DB8ACDE-1D68-A12B-362F-32A97B49C4A6}"/>
              </a:ext>
            </a:extLst>
          </p:cNvPr>
          <p:cNvSpPr txBox="1"/>
          <p:nvPr/>
        </p:nvSpPr>
        <p:spPr>
          <a:xfrm>
            <a:off x="63232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993EFEFC-5D27-3194-A70A-DE79D06FD888}"/>
              </a:ext>
            </a:extLst>
          </p:cNvPr>
          <p:cNvSpPr/>
          <p:nvPr/>
        </p:nvSpPr>
        <p:spPr bwMode="auto">
          <a:xfrm>
            <a:off x="668728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363261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DE1B8-27D8-0461-55EA-FA4AF642F92B}"/>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AEE1495-6CB6-4C58-E37B-F3A1E27B5F6A}"/>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BAEE1495-6CB6-4C58-E37B-F3A1E27B5F6A}"/>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DFCCE3B0-17FF-8644-2DC2-46A7262A4471}"/>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50" name="Rechteck 49">
            <a:extLst>
              <a:ext uri="{FF2B5EF4-FFF2-40B4-BE49-F238E27FC236}">
                <a16:creationId xmlns:a16="http://schemas.microsoft.com/office/drawing/2014/main" id="{16477064-06E8-67B9-4B2F-56C0221F9A17}"/>
              </a:ext>
            </a:extLst>
          </p:cNvPr>
          <p:cNvSpPr/>
          <p:nvPr/>
        </p:nvSpPr>
        <p:spPr>
          <a:xfrm>
            <a:off x="2032743" y="299237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2" name="Rechteck 1">
            <a:extLst>
              <a:ext uri="{FF2B5EF4-FFF2-40B4-BE49-F238E27FC236}">
                <a16:creationId xmlns:a16="http://schemas.microsoft.com/office/drawing/2014/main" id="{8A5C2252-662B-A7A3-FFA2-45B010661596}"/>
              </a:ext>
            </a:extLst>
          </p:cNvPr>
          <p:cNvSpPr/>
          <p:nvPr/>
        </p:nvSpPr>
        <p:spPr>
          <a:xfrm>
            <a:off x="975926" y="335548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dirty="0">
                <a:latin typeface="Calibri" panose="020F0502020204030204" pitchFamily="34" charset="0"/>
                <a:ea typeface="Calibri" panose="020F0502020204030204" pitchFamily="34" charset="0"/>
                <a:cs typeface="Calibri" panose="020F0502020204030204" pitchFamily="34" charset="0"/>
              </a:rPr>
              <a:t>Vertrieb/ Einkauf/ Verwaltung</a:t>
            </a:r>
            <a:endParaRPr lang="en-US" sz="12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80C2E8FC-B20F-A450-8420-0547FF48FBC7}"/>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latin typeface="Calibri" panose="020F0502020204030204" pitchFamily="34" charset="0"/>
                <a:ea typeface="Calibri" panose="020F0502020204030204" pitchFamily="34" charset="0"/>
                <a:cs typeface="Calibri" panose="020F0502020204030204" pitchFamily="34" charset="0"/>
              </a:rPr>
              <a:t>IT/Digitalisierung</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
        <p:nvSpPr>
          <p:cNvPr id="5" name="Rechteck 4">
            <a:extLst>
              <a:ext uri="{FF2B5EF4-FFF2-40B4-BE49-F238E27FC236}">
                <a16:creationId xmlns:a16="http://schemas.microsoft.com/office/drawing/2014/main" id="{2B0F7E88-361B-93CE-BC1F-02FB8F680458}"/>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B5CB7136-5811-8F7D-002A-C031081D7A61}"/>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3099A2AF-BFA7-E70B-8D6B-A6C0DDC2ACEE}"/>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9" name="Rechteck 8">
            <a:extLst>
              <a:ext uri="{FF2B5EF4-FFF2-40B4-BE49-F238E27FC236}">
                <a16:creationId xmlns:a16="http://schemas.microsoft.com/office/drawing/2014/main" id="{ABB3A65B-1406-12B5-5D45-0FC65BB3EEFA}"/>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3236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8AF8E-029A-C6A7-A761-52E5BF7CA80D}"/>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123B68F4-7FB1-E49C-B018-63D5BF83BD18}"/>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6CDEC51B-A18D-6DCB-C0DC-F5067F762691}"/>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721795F6-9B26-5064-B0CC-431EADB138EB}"/>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2769717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BABE0-438B-6BFF-404B-9316E3F7F0B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B3A0DA-6028-D302-25A4-863BF6594620}"/>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B76DE638-1417-439B-8338-BF36D195B3EA}"/>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drei Fokusbereichen</a:t>
            </a:r>
          </a:p>
          <a:p>
            <a:pPr lvl="1"/>
            <a:r>
              <a:rPr lang="de-DE" b="1"/>
              <a:t>Digitalisierung</a:t>
            </a:r>
            <a:r>
              <a:rPr lang="de-DE"/>
              <a:t> (18 Fähigkeiten, bspw. Kundenmanagement)</a:t>
            </a:r>
          </a:p>
          <a:p>
            <a:pPr lvl="1"/>
            <a:r>
              <a:rPr lang="de-DE" b="1"/>
              <a:t>Dekarbonisierung</a:t>
            </a:r>
            <a:r>
              <a:rPr lang="de-DE"/>
              <a:t> (13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42 Fähigkeiten</a:t>
            </a:r>
          </a:p>
          <a:p>
            <a:pPr lvl="1"/>
            <a:endParaRPr lang="en-US"/>
          </a:p>
        </p:txBody>
      </p:sp>
    </p:spTree>
    <p:extLst>
      <p:ext uri="{BB962C8B-B14F-4D97-AF65-F5344CB8AC3E}">
        <p14:creationId xmlns:p14="http://schemas.microsoft.com/office/powerpoint/2010/main" val="3375552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96BA4-D41D-54EA-31C0-4B01E7FDBB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EA6604-E81F-E8A8-48F3-8F619729A940}"/>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5B57ACD1-E9E2-7F9F-D571-BFF05A522E8B}"/>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5 Kompetenzprofile mit je 6-12 Fragen, sodass nicht alle Fragen von einer Person beantwortet werden müssen</a:t>
            </a:r>
          </a:p>
        </p:txBody>
      </p:sp>
      <p:pic>
        <p:nvPicPr>
          <p:cNvPr id="19" name="Grafik 18">
            <a:extLst>
              <a:ext uri="{FF2B5EF4-FFF2-40B4-BE49-F238E27FC236}">
                <a16:creationId xmlns:a16="http://schemas.microsoft.com/office/drawing/2014/main" id="{D0738AA6-F96C-B09D-DEA3-7FD65C61EB7F}"/>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3448922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2320-7C81-F3A2-3612-1CC2330E9F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621D72B-6643-882F-0D1B-E38E10DB38E8}"/>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D8ED9F7D-67C0-2850-6699-25AAEB9A2107}"/>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C554C2BC-ADCF-3D62-B325-689CACC3240A}"/>
              </a:ext>
            </a:extLst>
          </p:cNvPr>
          <p:cNvSpPr/>
          <p:nvPr/>
        </p:nvSpPr>
        <p:spPr>
          <a:xfrm>
            <a:off x="6273707" y="2299805"/>
            <a:ext cx="5302950" cy="3512416"/>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Grundlagen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FFA77F05-5E24-AA87-F822-900A3C08B61B}"/>
              </a:ext>
            </a:extLst>
          </p:cNvPr>
          <p:cNvSpPr/>
          <p:nvPr/>
        </p:nvSpPr>
        <p:spPr>
          <a:xfrm>
            <a:off x="6273706" y="1645526"/>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3038432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FF307-4FE4-62AA-6F18-39EADC1D15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1CB7973-D071-3C24-BCC7-5A36D146734E}"/>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3D8DF67D-89F9-480D-50A3-D24997E6ADDC}"/>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Energieerzeugung</a:t>
            </a:r>
          </a:p>
          <a:p>
            <a:pPr marL="645714" lvl="3" indent="-285750"/>
            <a:r>
              <a:rPr lang="de-DE" dirty="0">
                <a:solidFill>
                  <a:schemeClr val="bg2">
                    <a:lumMod val="60000"/>
                    <a:lumOff val="40000"/>
                  </a:schemeClr>
                </a:solidFill>
              </a:rPr>
              <a:t>Vertrieb, Einkauf &amp; Verwaltung</a:t>
            </a:r>
          </a:p>
          <a:p>
            <a:pPr marL="645714" lvl="3" indent="-285750"/>
            <a:r>
              <a:rPr lang="de-DE" dirty="0">
                <a:solidFill>
                  <a:schemeClr val="bg2">
                    <a:lumMod val="60000"/>
                    <a:lumOff val="40000"/>
                  </a:schemeClr>
                </a:solidFill>
              </a:rPr>
              <a:t>Stromnetze</a:t>
            </a:r>
            <a:endParaRPr lang="de-DE" dirty="0"/>
          </a:p>
          <a:p>
            <a:r>
              <a:rPr lang="de-DE" dirty="0"/>
              <a:t>Der Reifegrad wird als Mittelwert aus den Antworten je Fokusbereich berechnet</a:t>
            </a:r>
          </a:p>
          <a:p>
            <a:endParaRPr lang="de-DE" dirty="0"/>
          </a:p>
        </p:txBody>
      </p:sp>
      <p:sp>
        <p:nvSpPr>
          <p:cNvPr id="4" name="Object10">
            <a:extLst>
              <a:ext uri="{FF2B5EF4-FFF2-40B4-BE49-F238E27FC236}">
                <a16:creationId xmlns:a16="http://schemas.microsoft.com/office/drawing/2014/main" id="{E29872AB-79BA-3097-8181-C7D1F4E510BA}"/>
              </a:ext>
            </a:extLst>
          </p:cNvPr>
          <p:cNvSpPr/>
          <p:nvPr/>
        </p:nvSpPr>
        <p:spPr>
          <a:xfrm>
            <a:off x="4247703"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5" name="Object11">
            <a:extLst>
              <a:ext uri="{FF2B5EF4-FFF2-40B4-BE49-F238E27FC236}">
                <a16:creationId xmlns:a16="http://schemas.microsoft.com/office/drawing/2014/main" id="{1BF2AC2F-3BA0-E349-794E-926131EEB506}"/>
              </a:ext>
            </a:extLst>
          </p:cNvPr>
          <p:cNvSpPr/>
          <p:nvPr/>
        </p:nvSpPr>
        <p:spPr>
          <a:xfrm>
            <a:off x="4247703" y="5262410"/>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6" name="Connector 12">
            <a:extLst>
              <a:ext uri="{FF2B5EF4-FFF2-40B4-BE49-F238E27FC236}">
                <a16:creationId xmlns:a16="http://schemas.microsoft.com/office/drawing/2014/main" id="{18FEBB9C-8A42-0ADA-349A-D508317C5BA1}"/>
              </a:ext>
            </a:extLst>
          </p:cNvPr>
          <p:cNvCxnSpPr/>
          <p:nvPr/>
        </p:nvCxnSpPr>
        <p:spPr>
          <a:xfrm>
            <a:off x="4260778" y="5262410"/>
            <a:ext cx="863848" cy="0"/>
          </a:xfrm>
          <a:prstGeom prst="line">
            <a:avLst/>
          </a:prstGeom>
          <a:noFill/>
          <a:ln w="19050">
            <a:solidFill>
              <a:schemeClr val="accent1"/>
            </a:solidFill>
            <a:prstDash val="dash"/>
          </a:ln>
        </p:spPr>
      </p:cxnSp>
      <p:sp>
        <p:nvSpPr>
          <p:cNvPr id="7" name="Object13">
            <a:extLst>
              <a:ext uri="{FF2B5EF4-FFF2-40B4-BE49-F238E27FC236}">
                <a16:creationId xmlns:a16="http://schemas.microsoft.com/office/drawing/2014/main" id="{4ED5C2FA-60D2-13B7-5B17-54FC7499FAF4}"/>
              </a:ext>
            </a:extLst>
          </p:cNvPr>
          <p:cNvSpPr/>
          <p:nvPr/>
        </p:nvSpPr>
        <p:spPr>
          <a:xfrm>
            <a:off x="4763543"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 name="Object26">
            <a:extLst>
              <a:ext uri="{FF2B5EF4-FFF2-40B4-BE49-F238E27FC236}">
                <a16:creationId xmlns:a16="http://schemas.microsoft.com/office/drawing/2014/main" id="{84FA40E0-B4FF-F161-4DB6-5BB206014E9A}"/>
              </a:ext>
            </a:extLst>
          </p:cNvPr>
          <p:cNvSpPr/>
          <p:nvPr/>
        </p:nvSpPr>
        <p:spPr>
          <a:xfrm>
            <a:off x="5834970"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 name="Object27">
            <a:extLst>
              <a:ext uri="{FF2B5EF4-FFF2-40B4-BE49-F238E27FC236}">
                <a16:creationId xmlns:a16="http://schemas.microsoft.com/office/drawing/2014/main" id="{B07F94FE-A099-A892-83D5-EF89E0C12FAF}"/>
              </a:ext>
            </a:extLst>
          </p:cNvPr>
          <p:cNvSpPr/>
          <p:nvPr/>
        </p:nvSpPr>
        <p:spPr>
          <a:xfrm>
            <a:off x="5834970" y="5035561"/>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10" name="Connector 28">
            <a:extLst>
              <a:ext uri="{FF2B5EF4-FFF2-40B4-BE49-F238E27FC236}">
                <a16:creationId xmlns:a16="http://schemas.microsoft.com/office/drawing/2014/main" id="{D129B3F1-12B8-28CB-E214-DE1425B9FEF7}"/>
              </a:ext>
            </a:extLst>
          </p:cNvPr>
          <p:cNvCxnSpPr/>
          <p:nvPr/>
        </p:nvCxnSpPr>
        <p:spPr>
          <a:xfrm>
            <a:off x="5848045" y="5035561"/>
            <a:ext cx="863848" cy="0"/>
          </a:xfrm>
          <a:prstGeom prst="line">
            <a:avLst/>
          </a:prstGeom>
          <a:noFill/>
          <a:ln w="19050">
            <a:solidFill>
              <a:schemeClr val="accent1"/>
            </a:solidFill>
            <a:prstDash val="dash"/>
          </a:ln>
        </p:spPr>
      </p:cxnSp>
      <p:sp>
        <p:nvSpPr>
          <p:cNvPr id="11" name="Object29">
            <a:extLst>
              <a:ext uri="{FF2B5EF4-FFF2-40B4-BE49-F238E27FC236}">
                <a16:creationId xmlns:a16="http://schemas.microsoft.com/office/drawing/2014/main" id="{3DADB50C-9B43-5FAB-9EF5-8C56062AFEA3}"/>
              </a:ext>
            </a:extLst>
          </p:cNvPr>
          <p:cNvSpPr/>
          <p:nvPr/>
        </p:nvSpPr>
        <p:spPr>
          <a:xfrm>
            <a:off x="6365869"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12" name="Object30">
            <a:extLst>
              <a:ext uri="{FF2B5EF4-FFF2-40B4-BE49-F238E27FC236}">
                <a16:creationId xmlns:a16="http://schemas.microsoft.com/office/drawing/2014/main" id="{C7E0642D-D6BF-0801-8F9E-284E83A9EB85}"/>
              </a:ext>
            </a:extLst>
          </p:cNvPr>
          <p:cNvSpPr/>
          <p:nvPr/>
        </p:nvSpPr>
        <p:spPr>
          <a:xfrm>
            <a:off x="7425367" y="4624398"/>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13" name="Object31">
            <a:extLst>
              <a:ext uri="{FF2B5EF4-FFF2-40B4-BE49-F238E27FC236}">
                <a16:creationId xmlns:a16="http://schemas.microsoft.com/office/drawing/2014/main" id="{0449C53E-1A36-5ABD-7B8D-53276C3B0AFD}"/>
              </a:ext>
            </a:extLst>
          </p:cNvPr>
          <p:cNvSpPr/>
          <p:nvPr/>
        </p:nvSpPr>
        <p:spPr>
          <a:xfrm>
            <a:off x="7425367" y="5120629"/>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14" name="Connector 32">
            <a:extLst>
              <a:ext uri="{FF2B5EF4-FFF2-40B4-BE49-F238E27FC236}">
                <a16:creationId xmlns:a16="http://schemas.microsoft.com/office/drawing/2014/main" id="{CB865BE0-54A0-AEDC-5DBF-8B0D67914FDA}"/>
              </a:ext>
            </a:extLst>
          </p:cNvPr>
          <p:cNvCxnSpPr/>
          <p:nvPr/>
        </p:nvCxnSpPr>
        <p:spPr>
          <a:xfrm>
            <a:off x="7438442" y="5120629"/>
            <a:ext cx="863848" cy="0"/>
          </a:xfrm>
          <a:prstGeom prst="line">
            <a:avLst/>
          </a:prstGeom>
          <a:noFill/>
          <a:ln w="19050">
            <a:solidFill>
              <a:schemeClr val="accent1"/>
            </a:solidFill>
            <a:prstDash val="dash"/>
          </a:ln>
        </p:spPr>
      </p:cxnSp>
      <p:sp>
        <p:nvSpPr>
          <p:cNvPr id="15" name="Object33">
            <a:extLst>
              <a:ext uri="{FF2B5EF4-FFF2-40B4-BE49-F238E27FC236}">
                <a16:creationId xmlns:a16="http://schemas.microsoft.com/office/drawing/2014/main" id="{780D48BD-BF89-F717-4B5F-E9F6DF71A14D}"/>
              </a:ext>
            </a:extLst>
          </p:cNvPr>
          <p:cNvSpPr/>
          <p:nvPr/>
        </p:nvSpPr>
        <p:spPr>
          <a:xfrm>
            <a:off x="7929278" y="4678410"/>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16" name="Object47">
            <a:extLst>
              <a:ext uri="{FF2B5EF4-FFF2-40B4-BE49-F238E27FC236}">
                <a16:creationId xmlns:a16="http://schemas.microsoft.com/office/drawing/2014/main" id="{4103E751-4AAB-6CD7-11EF-4985BEA3EE95}"/>
              </a:ext>
            </a:extLst>
          </p:cNvPr>
          <p:cNvSpPr/>
          <p:nvPr/>
        </p:nvSpPr>
        <p:spPr>
          <a:xfrm>
            <a:off x="5201970" y="4173602"/>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17" name="Object48">
            <a:extLst>
              <a:ext uri="{FF2B5EF4-FFF2-40B4-BE49-F238E27FC236}">
                <a16:creationId xmlns:a16="http://schemas.microsoft.com/office/drawing/2014/main" id="{1AB994C0-BE90-3C90-8999-4AC41CB9D4AA}"/>
              </a:ext>
            </a:extLst>
          </p:cNvPr>
          <p:cNvSpPr/>
          <p:nvPr/>
        </p:nvSpPr>
        <p:spPr>
          <a:xfrm>
            <a:off x="3605087" y="4168988"/>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18" name="Object49">
            <a:extLst>
              <a:ext uri="{FF2B5EF4-FFF2-40B4-BE49-F238E27FC236}">
                <a16:creationId xmlns:a16="http://schemas.microsoft.com/office/drawing/2014/main" id="{5F9B0E6D-D5CD-A888-E336-751E4F77B0E0}"/>
              </a:ext>
            </a:extLst>
          </p:cNvPr>
          <p:cNvSpPr/>
          <p:nvPr/>
        </p:nvSpPr>
        <p:spPr>
          <a:xfrm>
            <a:off x="6823289" y="4182178"/>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124597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8A9A6-4CD6-2B09-A919-7976E0934366}"/>
            </a:ext>
          </a:extLst>
        </p:cNvPr>
        <p:cNvGrpSpPr/>
        <p:nvPr/>
      </p:nvGrpSpPr>
      <p:grpSpPr>
        <a:xfrm>
          <a:off x="0" y="0"/>
          <a:ext cx="0" cy="0"/>
          <a:chOff x="0" y="0"/>
          <a:chExt cx="0" cy="0"/>
        </a:xfrm>
      </p:grpSpPr>
      <p:grpSp>
        <p:nvGrpSpPr>
          <p:cNvPr id="18" name="Gruppieren 17">
            <a:extLst>
              <a:ext uri="{FF2B5EF4-FFF2-40B4-BE49-F238E27FC236}">
                <a16:creationId xmlns:a16="http://schemas.microsoft.com/office/drawing/2014/main" id="{F059DE0A-E179-9809-BA91-292E3E39985F}"/>
              </a:ext>
            </a:extLst>
          </p:cNvPr>
          <p:cNvGrpSpPr/>
          <p:nvPr/>
        </p:nvGrpSpPr>
        <p:grpSpPr>
          <a:xfrm>
            <a:off x="1854130" y="2145602"/>
            <a:ext cx="7968213" cy="3940279"/>
            <a:chOff x="1854130" y="2145602"/>
            <a:chExt cx="7968213" cy="3940279"/>
          </a:xfrm>
        </p:grpSpPr>
        <p:pic>
          <p:nvPicPr>
            <p:cNvPr id="10" name="Grafik 9">
              <a:extLst>
                <a:ext uri="{FF2B5EF4-FFF2-40B4-BE49-F238E27FC236}">
                  <a16:creationId xmlns:a16="http://schemas.microsoft.com/office/drawing/2014/main" id="{58136DA9-A32D-0F48-FC2B-CEE0ADDC8017}"/>
                </a:ext>
              </a:extLst>
            </p:cNvPr>
            <p:cNvPicPr>
              <a:picLocks noChangeAspect="1"/>
            </p:cNvPicPr>
            <p:nvPr/>
          </p:nvPicPr>
          <p:blipFill>
            <a:blip r:embed="rId2"/>
            <a:stretch>
              <a:fillRect/>
            </a:stretch>
          </p:blipFill>
          <p:spPr>
            <a:xfrm>
              <a:off x="1854130" y="2145602"/>
              <a:ext cx="7968213" cy="3940279"/>
            </a:xfrm>
            <a:prstGeom prst="rect">
              <a:avLst/>
            </a:prstGeom>
          </p:spPr>
        </p:pic>
        <p:sp>
          <p:nvSpPr>
            <p:cNvPr id="17" name="Rechteck 16">
              <a:extLst>
                <a:ext uri="{FF2B5EF4-FFF2-40B4-BE49-F238E27FC236}">
                  <a16:creationId xmlns:a16="http://schemas.microsoft.com/office/drawing/2014/main" id="{09EEBD9E-A71C-54E0-50C1-F96A889CAD99}"/>
                </a:ext>
              </a:extLst>
            </p:cNvPr>
            <p:cNvSpPr/>
            <p:nvPr/>
          </p:nvSpPr>
          <p:spPr>
            <a:xfrm>
              <a:off x="7752766" y="2167609"/>
              <a:ext cx="1748406"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B6640177-A976-CC9E-8C93-22D41C4B4559}"/>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77285A1A-61FA-C55F-E8B2-C6B3B79EAFDD}"/>
              </a:ext>
            </a:extLst>
          </p:cNvPr>
          <p:cNvSpPr/>
          <p:nvPr/>
        </p:nvSpPr>
        <p:spPr bwMode="auto">
          <a:xfrm rot="10800000">
            <a:off x="2369658" y="328692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CA9F3223-9473-E6B5-72A0-769B36D4C1C2}"/>
              </a:ext>
            </a:extLst>
          </p:cNvPr>
          <p:cNvSpPr/>
          <p:nvPr/>
        </p:nvSpPr>
        <p:spPr bwMode="auto">
          <a:xfrm rot="16200000">
            <a:off x="278208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0CD79608-9214-ED32-1FD3-2BB2926B7044}"/>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CEDE9281-79D3-C326-B21C-D18CF63151CE}"/>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C832F292-DB56-8C58-130C-8FA6E17AA73F}"/>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CD3084E1-251C-22A1-96E5-5C133C2482E6}"/>
              </a:ext>
            </a:extLst>
          </p:cNvPr>
          <p:cNvSpPr txBox="1"/>
          <p:nvPr/>
        </p:nvSpPr>
        <p:spPr>
          <a:xfrm>
            <a:off x="903152" y="5007565"/>
            <a:ext cx="2017332" cy="458757"/>
          </a:xfrm>
          <a:prstGeom prst="rect">
            <a:avLst/>
          </a:prstGeom>
          <a:noFill/>
        </p:spPr>
        <p:txBody>
          <a:bodyPr wrap="square" tIns="90000" bIns="90000" rtlCol="0">
            <a:spAutoFit/>
          </a:bodyPr>
          <a:lstStyle/>
          <a:p>
            <a:pPr algn="ctr">
              <a:defRPr/>
            </a:pPr>
            <a:r>
              <a:rPr lang="de-DE" kern="0">
                <a:solidFill>
                  <a:srgbClr val="D4E6F4">
                    <a:lumMod val="50000"/>
                  </a:srgbClr>
                </a:solidFill>
              </a:rPr>
              <a:t>Fähigkeiten</a:t>
            </a:r>
          </a:p>
        </p:txBody>
      </p:sp>
      <p:sp>
        <p:nvSpPr>
          <p:cNvPr id="41" name="Textfeld 40">
            <a:extLst>
              <a:ext uri="{FF2B5EF4-FFF2-40B4-BE49-F238E27FC236}">
                <a16:creationId xmlns:a16="http://schemas.microsoft.com/office/drawing/2014/main" id="{B5EECFF4-26CA-5A44-F4DD-5599A482E1F6}"/>
              </a:ext>
            </a:extLst>
          </p:cNvPr>
          <p:cNvSpPr txBox="1"/>
          <p:nvPr/>
        </p:nvSpPr>
        <p:spPr>
          <a:xfrm>
            <a:off x="1689722" y="372519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F338471D-FB9A-AE9C-191B-D7D21CC5F898}"/>
              </a:ext>
            </a:extLst>
          </p:cNvPr>
          <p:cNvSpPr txBox="1"/>
          <p:nvPr/>
        </p:nvSpPr>
        <p:spPr>
          <a:xfrm>
            <a:off x="7100241" y="5652495"/>
            <a:ext cx="3127643" cy="458757"/>
          </a:xfrm>
          <a:prstGeom prst="rect">
            <a:avLst/>
          </a:prstGeom>
          <a:noFill/>
        </p:spPr>
        <p:txBody>
          <a:bodyPr wrap="square" tIns="90000" bIns="90000" rtlCol="0">
            <a:spAutoFit/>
          </a:bodyPr>
          <a:lstStyle/>
          <a:p>
            <a:pPr>
              <a:defRPr/>
            </a:pPr>
            <a:r>
              <a:rPr lang="de-DE" kern="0" dirty="0">
                <a:solidFill>
                  <a:srgbClr val="D4E6F4">
                    <a:lumMod val="50000"/>
                  </a:srgbClr>
                </a:solidFill>
              </a:rPr>
              <a:t>Antwortmöglichkeiten</a:t>
            </a:r>
          </a:p>
        </p:txBody>
      </p:sp>
      <p:sp>
        <p:nvSpPr>
          <p:cNvPr id="43" name="Textfeld 42">
            <a:extLst>
              <a:ext uri="{FF2B5EF4-FFF2-40B4-BE49-F238E27FC236}">
                <a16:creationId xmlns:a16="http://schemas.microsoft.com/office/drawing/2014/main" id="{6D4CC5D7-ED73-1179-BDE1-A5897E93FDAE}"/>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6C0E45F7-1514-AAA7-7CD7-E0E13CDC40E6}"/>
              </a:ext>
            </a:extLst>
          </p:cNvPr>
          <p:cNvSpPr/>
          <p:nvPr/>
        </p:nvSpPr>
        <p:spPr bwMode="auto">
          <a:xfrm rot="5400000">
            <a:off x="8538791" y="1731299"/>
            <a:ext cx="183600" cy="2196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5C387DDE-B8E3-4E45-549E-20952A4093DA}"/>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029D4FE6-40CE-44E9-7963-6CCDA772BB3A}"/>
              </a:ext>
            </a:extLst>
          </p:cNvPr>
          <p:cNvSpPr txBox="1"/>
          <p:nvPr/>
        </p:nvSpPr>
        <p:spPr>
          <a:xfrm>
            <a:off x="467641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D3A62F12-9239-BB66-409E-54CB3D5B4656}"/>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FA171DD5-EDFC-969C-1B89-7501BFCCF55C}"/>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B8E151B9-2E37-058E-AD7B-E1B0BA8F1587}"/>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CEA20D37-3EF9-E720-F140-BA2ACC1A7A38}"/>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B7B9D59A-EEF6-CEFB-227C-3D454208B88A}"/>
              </a:ext>
            </a:extLst>
          </p:cNvPr>
          <p:cNvSpPr txBox="1"/>
          <p:nvPr/>
        </p:nvSpPr>
        <p:spPr>
          <a:xfrm>
            <a:off x="63232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BFF38017-5759-9ECF-83D1-3FF88D113FED}"/>
              </a:ext>
            </a:extLst>
          </p:cNvPr>
          <p:cNvSpPr/>
          <p:nvPr/>
        </p:nvSpPr>
        <p:spPr bwMode="auto">
          <a:xfrm>
            <a:off x="668728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185636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08BDB-797D-6F09-2553-9E90B8D7C1BD}"/>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CD55E80-D250-E01A-4AB4-6E24245902DE}"/>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5CD55E80-D250-E01A-4AB4-6E24245902DE}"/>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8E0C58F9-374B-FD25-9713-5FDA5B889CEF}"/>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9D18B4B3-C008-F8EB-A558-4CFE3D9FDB16}"/>
              </a:ext>
            </a:extLst>
          </p:cNvPr>
          <p:cNvSpPr/>
          <p:nvPr/>
        </p:nvSpPr>
        <p:spPr>
          <a:xfrm>
            <a:off x="975925" y="3091440"/>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Energie-erzeugung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CD34A2D8-B53F-2053-9654-68E73CB8192F}"/>
              </a:ext>
            </a:extLst>
          </p:cNvPr>
          <p:cNvSpPr/>
          <p:nvPr/>
        </p:nvSpPr>
        <p:spPr>
          <a:xfrm>
            <a:off x="2032744" y="3091441"/>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FC2A1D14-E43A-5576-2694-9E65F2C4CF43}"/>
              </a:ext>
            </a:extLst>
          </p:cNvPr>
          <p:cNvSpPr/>
          <p:nvPr/>
        </p:nvSpPr>
        <p:spPr>
          <a:xfrm>
            <a:off x="3966795" y="309144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6A4DDBFA-30AF-CB67-2A04-D0835418AC2D}"/>
              </a:ext>
            </a:extLst>
          </p:cNvPr>
          <p:cNvSpPr/>
          <p:nvPr/>
        </p:nvSpPr>
        <p:spPr>
          <a:xfrm>
            <a:off x="5900846" y="309144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0850686B-C0F7-ACC8-49ED-13C1F208F45D}"/>
              </a:ext>
            </a:extLst>
          </p:cNvPr>
          <p:cNvSpPr/>
          <p:nvPr/>
        </p:nvSpPr>
        <p:spPr>
          <a:xfrm>
            <a:off x="7834897" y="309144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4FEE7AAC-846B-2B5D-07D7-B8FFEEF564BB}"/>
              </a:ext>
            </a:extLst>
          </p:cNvPr>
          <p:cNvSpPr/>
          <p:nvPr/>
        </p:nvSpPr>
        <p:spPr>
          <a:xfrm>
            <a:off x="9768947" y="309144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2FE2EF37-3AB0-6DCC-F83E-18939AF5CCCF}"/>
              </a:ext>
            </a:extLst>
          </p:cNvPr>
          <p:cNvSpPr/>
          <p:nvPr/>
        </p:nvSpPr>
        <p:spPr>
          <a:xfrm>
            <a:off x="2032743" y="2780653"/>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0106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a:extLst>
            <a:ext uri="{FF2B5EF4-FFF2-40B4-BE49-F238E27FC236}">
              <a16:creationId xmlns:a16="http://schemas.microsoft.com/office/drawing/2014/main" id="{D07D52A0-9C54-C9EE-8F0D-031FAE587F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33837D7-8A50-2534-87F8-D63F30222E97}"/>
              </a:ext>
            </a:extLst>
          </p:cNvPr>
          <p:cNvSpPr>
            <a:spLocks noGrp="1"/>
          </p:cNvSpPr>
          <p:nvPr>
            <p:ph type="ctrTitle"/>
          </p:nvPr>
        </p:nvSpPr>
        <p:spPr/>
        <p:txBody>
          <a:bodyPr/>
          <a:lstStyle/>
          <a:p>
            <a:r>
              <a:rPr lang="de-DE"/>
              <a:t>Informationen für den/die Koordinator*in</a:t>
            </a:r>
            <a:br>
              <a:rPr lang="de-DE"/>
            </a:br>
            <a:r>
              <a:rPr lang="de-DE"/>
              <a:t>2/2</a:t>
            </a:r>
          </a:p>
        </p:txBody>
      </p:sp>
      <p:sp>
        <p:nvSpPr>
          <p:cNvPr id="3" name="Textplatzhalter 2">
            <a:extLst>
              <a:ext uri="{FF2B5EF4-FFF2-40B4-BE49-F238E27FC236}">
                <a16:creationId xmlns:a16="http://schemas.microsoft.com/office/drawing/2014/main" id="{9FAD860E-082B-1D47-5499-0165C7C65B6F}"/>
              </a:ext>
            </a:extLst>
          </p:cNvPr>
          <p:cNvSpPr>
            <a:spLocks noGrp="1"/>
          </p:cNvSpPr>
          <p:nvPr>
            <p:ph type="body" sz="quarter" idx="10"/>
          </p:nvPr>
        </p:nvSpPr>
        <p:spPr/>
        <p:txBody>
          <a:bodyPr/>
          <a:lstStyle/>
          <a:p>
            <a:r>
              <a:rPr lang="de-DE"/>
              <a:t>Nun liegt Ihnen der für Ihre Vorauswahl passende Foliensatz vor.</a:t>
            </a:r>
          </a:p>
          <a:p>
            <a:r>
              <a:rPr lang="de-DE"/>
              <a:t>Alle Stellen, an denen Sie selbst noch Eingaben vornehmen müssen, sind rot markiert.</a:t>
            </a:r>
          </a:p>
          <a:p>
            <a:r>
              <a:rPr lang="de-DE"/>
              <a:t>Bei Bedarf können Sie die Folien nach Ihren Bedürfnissen anpassen oder individuelle Folien ergänzen.</a:t>
            </a:r>
          </a:p>
          <a:p>
            <a:r>
              <a:rPr lang="de-DE"/>
              <a:t>Bitte löschen Sie diese und die vorherige Folie vor dem Kickoff!</a:t>
            </a:r>
          </a:p>
          <a:p>
            <a:pPr marL="0" indent="0">
              <a:buNone/>
            </a:pPr>
            <a:endParaRPr lang="de-DE"/>
          </a:p>
          <a:p>
            <a:pPr marL="0" indent="0">
              <a:buNone/>
            </a:pPr>
            <a:r>
              <a:rPr lang="de-DE"/>
              <a:t>Viel Erfolg!</a:t>
            </a:r>
          </a:p>
        </p:txBody>
      </p:sp>
    </p:spTree>
    <p:extLst>
      <p:ext uri="{BB962C8B-B14F-4D97-AF65-F5344CB8AC3E}">
        <p14:creationId xmlns:p14="http://schemas.microsoft.com/office/powerpoint/2010/main" val="762959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BF702-4D2C-BCC2-8EDD-80061349A0D1}"/>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CB6C38EE-7DC3-C7DC-7B44-A1DB9C3D2776}"/>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2070888F-6E29-8107-B855-C14EADC6BEB0}"/>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8C4BFDE5-244D-1685-07F8-0AAC58B4A7B8}"/>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1379803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13BAE-7A91-4108-A4A0-4489E1F1BF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74E90C1-962C-60A7-5433-22D046559FB4}"/>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18D2119F-9D99-294F-51E5-B9A36CEEA96D}"/>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drei Fokusbereichen</a:t>
            </a:r>
          </a:p>
          <a:p>
            <a:pPr lvl="1"/>
            <a:r>
              <a:rPr lang="de-DE" b="1"/>
              <a:t>Digitalisierung</a:t>
            </a:r>
            <a:r>
              <a:rPr lang="de-DE"/>
              <a:t> (20 Fähigkeiten, bspw. Kundenmanagement)</a:t>
            </a:r>
          </a:p>
          <a:p>
            <a:pPr lvl="1"/>
            <a:r>
              <a:rPr lang="de-DE" b="1"/>
              <a:t>Dekarbonisierung</a:t>
            </a:r>
            <a:r>
              <a:rPr lang="de-DE"/>
              <a:t> (10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41 Fähigkeiten</a:t>
            </a:r>
          </a:p>
          <a:p>
            <a:pPr lvl="1"/>
            <a:endParaRPr lang="en-US"/>
          </a:p>
        </p:txBody>
      </p:sp>
    </p:spTree>
    <p:extLst>
      <p:ext uri="{BB962C8B-B14F-4D97-AF65-F5344CB8AC3E}">
        <p14:creationId xmlns:p14="http://schemas.microsoft.com/office/powerpoint/2010/main" val="1640508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CAD95-031A-B96D-25AF-2A820A9EE68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0A9114C-9DDF-B867-E4EE-3FE1A71AE03F}"/>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07F6F446-8880-DB53-3EE6-871562DFA683}"/>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5 Kompetenzprofile mit je 5-12 Fragen, sodass nicht alle Fragen von einer Person beantwortet werden müssen</a:t>
            </a:r>
          </a:p>
        </p:txBody>
      </p:sp>
      <p:pic>
        <p:nvPicPr>
          <p:cNvPr id="19" name="Grafik 18">
            <a:extLst>
              <a:ext uri="{FF2B5EF4-FFF2-40B4-BE49-F238E27FC236}">
                <a16:creationId xmlns:a16="http://schemas.microsoft.com/office/drawing/2014/main" id="{2853F510-FD7A-37FF-9BD2-C346FB492243}"/>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752952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8A310-ABF5-918F-B9CC-51B2785AF7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304B45-48F8-C867-D370-4649A6917530}"/>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9F940382-002C-C5C2-A21D-95F6F9FE24A3}"/>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8EAEB81F-8139-31BD-C8AB-B28CE75DC9BB}"/>
              </a:ext>
            </a:extLst>
          </p:cNvPr>
          <p:cNvSpPr/>
          <p:nvPr/>
        </p:nvSpPr>
        <p:spPr>
          <a:xfrm>
            <a:off x="6273707" y="2457460"/>
            <a:ext cx="5302950" cy="3563928"/>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Grundlagen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155DFF34-8CE5-622C-1292-02F7EF58F846}"/>
              </a:ext>
            </a:extLst>
          </p:cNvPr>
          <p:cNvSpPr/>
          <p:nvPr/>
        </p:nvSpPr>
        <p:spPr>
          <a:xfrm>
            <a:off x="6273706" y="1771650"/>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10627771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05F8-1A4B-B6B8-612C-6F1508A9B6F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69C5868-7B80-8ED6-0571-E778E6DFACEB}"/>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3614918C-B632-B516-5882-B9F2D8035E6D}"/>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Stromnetze</a:t>
            </a:r>
          </a:p>
          <a:p>
            <a:pPr marL="645714" lvl="3" indent="-285750"/>
            <a:r>
              <a:rPr lang="de-DE" dirty="0">
                <a:solidFill>
                  <a:schemeClr val="bg2">
                    <a:lumMod val="60000"/>
                    <a:lumOff val="40000"/>
                  </a:schemeClr>
                </a:solidFill>
              </a:rPr>
              <a:t>Energieerzeugung</a:t>
            </a:r>
          </a:p>
          <a:p>
            <a:pPr marL="645714" lvl="3" indent="-285750"/>
            <a:r>
              <a:rPr lang="de-DE" dirty="0">
                <a:solidFill>
                  <a:schemeClr val="bg2">
                    <a:lumMod val="60000"/>
                    <a:lumOff val="40000"/>
                  </a:schemeClr>
                </a:solidFill>
              </a:rPr>
              <a:t>Vertrieb, Einkauf &amp; Verwaltung</a:t>
            </a:r>
            <a:endParaRPr lang="de-DE" dirty="0"/>
          </a:p>
          <a:p>
            <a:r>
              <a:rPr lang="de-DE" dirty="0"/>
              <a:t>Der Reifegrad wird als Mittelwert aus den Antworten je Fokusbereich berechnet</a:t>
            </a:r>
          </a:p>
          <a:p>
            <a:endParaRPr lang="de-DE" dirty="0"/>
          </a:p>
        </p:txBody>
      </p:sp>
      <p:sp>
        <p:nvSpPr>
          <p:cNvPr id="80" name="Object10">
            <a:extLst>
              <a:ext uri="{FF2B5EF4-FFF2-40B4-BE49-F238E27FC236}">
                <a16:creationId xmlns:a16="http://schemas.microsoft.com/office/drawing/2014/main" id="{859F9099-DD95-FDE9-6712-8E796E6520C5}"/>
              </a:ext>
            </a:extLst>
          </p:cNvPr>
          <p:cNvSpPr/>
          <p:nvPr/>
        </p:nvSpPr>
        <p:spPr>
          <a:xfrm>
            <a:off x="4247703" y="4550826"/>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15418F64-9232-2DCD-3091-464A048B61DD}"/>
              </a:ext>
            </a:extLst>
          </p:cNvPr>
          <p:cNvSpPr/>
          <p:nvPr/>
        </p:nvSpPr>
        <p:spPr>
          <a:xfrm>
            <a:off x="4247703" y="5188838"/>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5CAABDBA-EE6C-E63F-DD1F-B16C60C92F93}"/>
              </a:ext>
            </a:extLst>
          </p:cNvPr>
          <p:cNvCxnSpPr/>
          <p:nvPr/>
        </p:nvCxnSpPr>
        <p:spPr>
          <a:xfrm>
            <a:off x="4260778" y="5188838"/>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3AA6213A-5AFA-35E4-ED51-F0ADD5182EBA}"/>
              </a:ext>
            </a:extLst>
          </p:cNvPr>
          <p:cNvSpPr/>
          <p:nvPr/>
        </p:nvSpPr>
        <p:spPr>
          <a:xfrm>
            <a:off x="4763543" y="4604838"/>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C1FC44F2-B99C-FDB1-7ADF-AE4523D05AD1}"/>
              </a:ext>
            </a:extLst>
          </p:cNvPr>
          <p:cNvSpPr/>
          <p:nvPr/>
        </p:nvSpPr>
        <p:spPr>
          <a:xfrm>
            <a:off x="5834970" y="4550826"/>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8BB9E6F8-A60E-FDEF-95F9-B93DCFD6E078}"/>
              </a:ext>
            </a:extLst>
          </p:cNvPr>
          <p:cNvSpPr/>
          <p:nvPr/>
        </p:nvSpPr>
        <p:spPr>
          <a:xfrm>
            <a:off x="5834970" y="4961989"/>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1853005D-2886-F5B0-EBDE-AECD5DB0E81F}"/>
              </a:ext>
            </a:extLst>
          </p:cNvPr>
          <p:cNvCxnSpPr/>
          <p:nvPr/>
        </p:nvCxnSpPr>
        <p:spPr>
          <a:xfrm>
            <a:off x="5848045" y="4961989"/>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F0E1860E-6456-4F8A-A740-F8CC579CFBE9}"/>
              </a:ext>
            </a:extLst>
          </p:cNvPr>
          <p:cNvSpPr/>
          <p:nvPr/>
        </p:nvSpPr>
        <p:spPr>
          <a:xfrm>
            <a:off x="6365869" y="4604838"/>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8B125B44-35BB-09A7-E5CE-09067C519A5F}"/>
              </a:ext>
            </a:extLst>
          </p:cNvPr>
          <p:cNvSpPr/>
          <p:nvPr/>
        </p:nvSpPr>
        <p:spPr>
          <a:xfrm>
            <a:off x="7425367" y="4550826"/>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CDE496A3-71C2-FDBC-76A2-134FD2CFBDB0}"/>
              </a:ext>
            </a:extLst>
          </p:cNvPr>
          <p:cNvSpPr/>
          <p:nvPr/>
        </p:nvSpPr>
        <p:spPr>
          <a:xfrm>
            <a:off x="7425367" y="5047057"/>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5054692C-11FE-1174-DC53-936A69E51590}"/>
              </a:ext>
            </a:extLst>
          </p:cNvPr>
          <p:cNvCxnSpPr/>
          <p:nvPr/>
        </p:nvCxnSpPr>
        <p:spPr>
          <a:xfrm>
            <a:off x="7438442" y="5047057"/>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DF5713B4-A76B-0F4A-38AB-2453ACB20AC2}"/>
              </a:ext>
            </a:extLst>
          </p:cNvPr>
          <p:cNvSpPr/>
          <p:nvPr/>
        </p:nvSpPr>
        <p:spPr>
          <a:xfrm>
            <a:off x="7929278" y="4604838"/>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A44B16F1-7F8E-07A8-D6C2-A3F66E94699B}"/>
              </a:ext>
            </a:extLst>
          </p:cNvPr>
          <p:cNvSpPr/>
          <p:nvPr/>
        </p:nvSpPr>
        <p:spPr>
          <a:xfrm>
            <a:off x="5201970" y="4100030"/>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8C4B678B-AF8D-14B6-A8E0-1C817A39B916}"/>
              </a:ext>
            </a:extLst>
          </p:cNvPr>
          <p:cNvSpPr/>
          <p:nvPr/>
        </p:nvSpPr>
        <p:spPr>
          <a:xfrm>
            <a:off x="3605087" y="4095416"/>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2D520D1B-A9D2-8E75-A203-B03D7D77A729}"/>
              </a:ext>
            </a:extLst>
          </p:cNvPr>
          <p:cNvSpPr/>
          <p:nvPr/>
        </p:nvSpPr>
        <p:spPr>
          <a:xfrm>
            <a:off x="6823289" y="4108606"/>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2232293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D3FDC-5BED-F2BC-7C88-4C18F221C14C}"/>
            </a:ext>
          </a:extLst>
        </p:cNvPr>
        <p:cNvGrpSpPr/>
        <p:nvPr/>
      </p:nvGrpSpPr>
      <p:grpSpPr>
        <a:xfrm>
          <a:off x="0" y="0"/>
          <a:ext cx="0" cy="0"/>
          <a:chOff x="0" y="0"/>
          <a:chExt cx="0" cy="0"/>
        </a:xfrm>
      </p:grpSpPr>
      <p:grpSp>
        <p:nvGrpSpPr>
          <p:cNvPr id="8" name="Gruppieren 7">
            <a:extLst>
              <a:ext uri="{FF2B5EF4-FFF2-40B4-BE49-F238E27FC236}">
                <a16:creationId xmlns:a16="http://schemas.microsoft.com/office/drawing/2014/main" id="{D79FF8C2-EE96-1069-E537-A1AC90863E95}"/>
              </a:ext>
            </a:extLst>
          </p:cNvPr>
          <p:cNvGrpSpPr/>
          <p:nvPr/>
        </p:nvGrpSpPr>
        <p:grpSpPr>
          <a:xfrm>
            <a:off x="1854130" y="2140750"/>
            <a:ext cx="7931457" cy="3907470"/>
            <a:chOff x="1854130" y="2140750"/>
            <a:chExt cx="7931457" cy="3907470"/>
          </a:xfrm>
        </p:grpSpPr>
        <p:pic>
          <p:nvPicPr>
            <p:cNvPr id="3" name="Grafik 2">
              <a:extLst>
                <a:ext uri="{FF2B5EF4-FFF2-40B4-BE49-F238E27FC236}">
                  <a16:creationId xmlns:a16="http://schemas.microsoft.com/office/drawing/2014/main" id="{29719125-7A9A-7ABE-8822-A501F090A258}"/>
                </a:ext>
              </a:extLst>
            </p:cNvPr>
            <p:cNvPicPr>
              <a:picLocks noChangeAspect="1"/>
            </p:cNvPicPr>
            <p:nvPr/>
          </p:nvPicPr>
          <p:blipFill>
            <a:blip r:embed="rId2"/>
            <a:stretch>
              <a:fillRect/>
            </a:stretch>
          </p:blipFill>
          <p:spPr>
            <a:xfrm>
              <a:off x="1854130" y="2140750"/>
              <a:ext cx="7931457" cy="3907470"/>
            </a:xfrm>
            <a:prstGeom prst="rect">
              <a:avLst/>
            </a:prstGeom>
          </p:spPr>
        </p:pic>
        <p:sp>
          <p:nvSpPr>
            <p:cNvPr id="7" name="Rechteck 6">
              <a:extLst>
                <a:ext uri="{FF2B5EF4-FFF2-40B4-BE49-F238E27FC236}">
                  <a16:creationId xmlns:a16="http://schemas.microsoft.com/office/drawing/2014/main" id="{16D273EB-CDDB-8A86-4690-F80860997E2C}"/>
                </a:ext>
              </a:extLst>
            </p:cNvPr>
            <p:cNvSpPr/>
            <p:nvPr/>
          </p:nvSpPr>
          <p:spPr>
            <a:xfrm>
              <a:off x="7719060" y="2167609"/>
              <a:ext cx="1782112" cy="20966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56F15AC5-10CE-3B42-A4B7-1DF457D919E5}"/>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EEC0779E-73CB-A9FF-4D75-4B7DFA62FCC1}"/>
              </a:ext>
            </a:extLst>
          </p:cNvPr>
          <p:cNvSpPr/>
          <p:nvPr/>
        </p:nvSpPr>
        <p:spPr bwMode="auto">
          <a:xfrm rot="10800000">
            <a:off x="2369658" y="328692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AE485522-98CF-8E94-7434-8370B9AA0C43}"/>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5020C120-B82F-6E74-39B1-A282BA5CC025}"/>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A30BA9B5-AEA2-C453-C17C-2F8747A59420}"/>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66112BE0-5914-4C53-A141-8962E25743D4}"/>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45A69065-E285-808A-2F53-3E07FC247122}"/>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1" name="Textfeld 40">
            <a:extLst>
              <a:ext uri="{FF2B5EF4-FFF2-40B4-BE49-F238E27FC236}">
                <a16:creationId xmlns:a16="http://schemas.microsoft.com/office/drawing/2014/main" id="{7328717F-19D9-B14E-AEF2-FD0FD8E63584}"/>
              </a:ext>
            </a:extLst>
          </p:cNvPr>
          <p:cNvSpPr txBox="1"/>
          <p:nvPr/>
        </p:nvSpPr>
        <p:spPr>
          <a:xfrm>
            <a:off x="1689722" y="372519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4775CBCB-2D8C-50B1-56D6-5DA2697A7EA6}"/>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03754A4B-1D85-3D82-9AE4-A975067E5D3E}"/>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34199A68-86A5-7D06-9E9E-E2AED8B5C188}"/>
              </a:ext>
            </a:extLst>
          </p:cNvPr>
          <p:cNvSpPr/>
          <p:nvPr/>
        </p:nvSpPr>
        <p:spPr bwMode="auto">
          <a:xfrm rot="5400000">
            <a:off x="8448791" y="1641299"/>
            <a:ext cx="183600" cy="2376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B77B9DCE-88D2-F7E3-C265-CCA67E9F88F6}"/>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E377FD4C-D14A-8AB6-6F9F-85ABB9E78CE7}"/>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4AF6F310-B5D9-4237-2341-70820215327B}"/>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64012FF2-42FB-3EB7-49C3-9234945D1999}"/>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7A499F03-FB7C-BDCF-D2A8-8AA48EB82991}"/>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FFE9FDD2-9982-CA95-E66E-A1909B6FB6E1}"/>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322B39DB-79F2-DB3B-3B2D-5FBC38DE2852}"/>
              </a:ext>
            </a:extLst>
          </p:cNvPr>
          <p:cNvSpPr txBox="1"/>
          <p:nvPr/>
        </p:nvSpPr>
        <p:spPr>
          <a:xfrm>
            <a:off x="61327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DBC2C554-F487-4D66-C3BD-8E0175B8C7D6}"/>
              </a:ext>
            </a:extLst>
          </p:cNvPr>
          <p:cNvSpPr/>
          <p:nvPr/>
        </p:nvSpPr>
        <p:spPr bwMode="auto">
          <a:xfrm>
            <a:off x="642820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6" name="Pfeil: nach unten 5">
            <a:extLst>
              <a:ext uri="{FF2B5EF4-FFF2-40B4-BE49-F238E27FC236}">
                <a16:creationId xmlns:a16="http://schemas.microsoft.com/office/drawing/2014/main" id="{226CE471-800B-B424-9933-3B701B47DDE6}"/>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370076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459A0-F638-AAF3-AB84-A64C9FBEE74A}"/>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CB0900-F9B0-1325-123A-9662EBC9F6B9}"/>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79CB0900-F9B0-1325-123A-9662EBC9F6B9}"/>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3244CCA7-66AC-7589-EF6C-C8AC9FAEFB80}"/>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8178A34A-AFB7-176F-A987-9A658CB25FB4}"/>
              </a:ext>
            </a:extLst>
          </p:cNvPr>
          <p:cNvSpPr/>
          <p:nvPr/>
        </p:nvSpPr>
        <p:spPr>
          <a:xfrm>
            <a:off x="975925" y="308599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Strom-netze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3224DAF3-1204-CFB8-52D4-6B6FAF91F0B7}"/>
              </a:ext>
            </a:extLst>
          </p:cNvPr>
          <p:cNvSpPr/>
          <p:nvPr/>
        </p:nvSpPr>
        <p:spPr>
          <a:xfrm>
            <a:off x="2032744" y="308599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34E597E9-37DE-D6DE-410F-D31BA0C35B66}"/>
              </a:ext>
            </a:extLst>
          </p:cNvPr>
          <p:cNvSpPr/>
          <p:nvPr/>
        </p:nvSpPr>
        <p:spPr>
          <a:xfrm>
            <a:off x="3966795" y="308599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5326729B-0D06-A966-874A-FAED67E38D3A}"/>
              </a:ext>
            </a:extLst>
          </p:cNvPr>
          <p:cNvSpPr/>
          <p:nvPr/>
        </p:nvSpPr>
        <p:spPr>
          <a:xfrm>
            <a:off x="5900846" y="308599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EA00FF38-EF27-6CD1-4808-BE249744A374}"/>
              </a:ext>
            </a:extLst>
          </p:cNvPr>
          <p:cNvSpPr/>
          <p:nvPr/>
        </p:nvSpPr>
        <p:spPr>
          <a:xfrm>
            <a:off x="7834897" y="308599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F1B0CEB6-D2BF-85BD-2246-3BBF184B806E}"/>
              </a:ext>
            </a:extLst>
          </p:cNvPr>
          <p:cNvSpPr/>
          <p:nvPr/>
        </p:nvSpPr>
        <p:spPr>
          <a:xfrm>
            <a:off x="9768947" y="308599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A58F39DE-618C-CF10-5FE9-A7FAC942419D}"/>
              </a:ext>
            </a:extLst>
          </p:cNvPr>
          <p:cNvSpPr/>
          <p:nvPr/>
        </p:nvSpPr>
        <p:spPr>
          <a:xfrm>
            <a:off x="2032743" y="277520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1249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03BA1-74D7-CD12-6971-81DF666EE244}"/>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B5337B10-8630-A77E-02D1-7A14A3923438}"/>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ED17B645-20CB-2076-4FF8-4B63AFB40CD6}"/>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9AB3E646-63CC-CD90-98FC-6DCF93240437}"/>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4188761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1930F-90C4-E238-8EE3-1FB5798447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03EA0F-F31E-868A-483D-24F61E678FE4}"/>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8BAD203B-7B6D-8A77-095D-DD8F5BFFE933}"/>
              </a:ext>
            </a:extLst>
          </p:cNvPr>
          <p:cNvSpPr>
            <a:spLocks noGrp="1"/>
          </p:cNvSpPr>
          <p:nvPr>
            <p:ph type="body" sz="quarter" idx="10"/>
          </p:nvPr>
        </p:nvSpPr>
        <p:spPr/>
        <p:txBody>
          <a:bodyPr/>
          <a:lstStyle/>
          <a:p>
            <a:endParaRPr lang="de-DE" dirty="0"/>
          </a:p>
          <a:p>
            <a:r>
              <a:rPr lang="de-DE" dirty="0"/>
              <a:t>Online Self Assessment nach dem Fragebogenprinzip</a:t>
            </a:r>
          </a:p>
          <a:p>
            <a:r>
              <a:rPr lang="de-DE" dirty="0"/>
              <a:t>Abgefragt werden „Fähigkeiten“ des Stadtwerks aus drei Fokusbereichen</a:t>
            </a:r>
          </a:p>
          <a:p>
            <a:pPr lvl="1"/>
            <a:r>
              <a:rPr lang="de-DE" b="1" dirty="0"/>
              <a:t>Digitalisierung</a:t>
            </a:r>
            <a:r>
              <a:rPr lang="de-DE" dirty="0"/>
              <a:t> (18 Fähigkeiten, bspw. Kundenmanagement)</a:t>
            </a:r>
          </a:p>
          <a:p>
            <a:pPr lvl="1"/>
            <a:r>
              <a:rPr lang="de-DE" b="1" dirty="0"/>
              <a:t>Dekarbonisierung</a:t>
            </a:r>
            <a:r>
              <a:rPr lang="de-DE" dirty="0"/>
              <a:t> (18 Fähigkeiten, bspw. Nachhaltigkeitskompetenz)</a:t>
            </a:r>
          </a:p>
          <a:p>
            <a:pPr lvl="1"/>
            <a:r>
              <a:rPr lang="de-DE" b="1" dirty="0"/>
              <a:t>Übergeordnet</a:t>
            </a:r>
            <a:r>
              <a:rPr lang="de-DE" dirty="0"/>
              <a:t> (11 Fähigkeiten, bspw. Fehlerkultur)</a:t>
            </a:r>
          </a:p>
          <a:p>
            <a:pPr lvl="1">
              <a:buFont typeface="Wingdings" panose="05000000000000000000" pitchFamily="2" charset="2"/>
              <a:buChar char="Ø"/>
            </a:pPr>
            <a:r>
              <a:rPr lang="de-DE" dirty="0"/>
              <a:t>Insgesamt 47 Fähigkeiten</a:t>
            </a:r>
          </a:p>
          <a:p>
            <a:pPr lvl="1"/>
            <a:endParaRPr lang="en-US" dirty="0"/>
          </a:p>
        </p:txBody>
      </p:sp>
    </p:spTree>
    <p:extLst>
      <p:ext uri="{BB962C8B-B14F-4D97-AF65-F5344CB8AC3E}">
        <p14:creationId xmlns:p14="http://schemas.microsoft.com/office/powerpoint/2010/main" val="31705563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41A51-B00B-489D-7803-4DBD73AC7F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933E649-D8DD-4E70-C484-A1DC9B591BC8}"/>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6E534BB4-02F3-94EB-3634-37961C161FDA}"/>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10 Kompetenzprofile mit je 6-12 Fragen, sodass nicht alle Fragen von einer Person beantwortet werden müssen</a:t>
            </a:r>
          </a:p>
        </p:txBody>
      </p:sp>
      <p:pic>
        <p:nvPicPr>
          <p:cNvPr id="19" name="Grafik 18">
            <a:extLst>
              <a:ext uri="{FF2B5EF4-FFF2-40B4-BE49-F238E27FC236}">
                <a16:creationId xmlns:a16="http://schemas.microsoft.com/office/drawing/2014/main" id="{DB480B3F-1C66-331C-94E8-6C1EA90E2F95}"/>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4053944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739199"/>
            <a:ext cx="9142810" cy="1290803"/>
          </a:xfrm>
          <a:prstGeom prst="rect">
            <a:avLst/>
          </a:prstGeom>
          <a:noFill/>
          <a:ln/>
        </p:spPr>
        <p:txBody>
          <a:bodyPr wrap="square" rtlCol="0"/>
          <a:lstStyle/>
          <a:p>
            <a:r>
              <a:rPr lang="de-DE" sz="4150" b="1" noProof="0">
                <a:latin typeface="Calibri Light" pitchFamily="34" charset="0"/>
                <a:ea typeface="Calibri Light" pitchFamily="34" charset="-122"/>
                <a:cs typeface="Calibri Light" pitchFamily="34" charset="-120"/>
              </a:rPr>
              <a:t>Kick-Off-Veranstaltung</a:t>
            </a:r>
            <a:r>
              <a:rPr lang="en-US" sz="4150" b="1">
                <a:latin typeface="Calibri Light" pitchFamily="34" charset="0"/>
                <a:ea typeface="Calibri Light" pitchFamily="34" charset="-122"/>
                <a:cs typeface="Calibri Light" pitchFamily="34" charset="-120"/>
              </a:rPr>
              <a:t> </a:t>
            </a:r>
            <a:r>
              <a:rPr lang="de-DE" sz="4150" b="1" noProof="0">
                <a:latin typeface="Calibri Light" pitchFamily="34" charset="0"/>
                <a:ea typeface="Calibri Light" pitchFamily="34" charset="-122"/>
                <a:cs typeface="Calibri Light" pitchFamily="34" charset="-120"/>
              </a:rPr>
              <a:t>zum</a:t>
            </a:r>
            <a:r>
              <a:rPr lang="en-US" sz="4150" b="1">
                <a:latin typeface="Calibri Light" pitchFamily="34" charset="0"/>
                <a:ea typeface="Calibri Light" pitchFamily="34" charset="-122"/>
                <a:cs typeface="Calibri Light" pitchFamily="34" charset="-120"/>
              </a:rPr>
              <a:t> Online Self Assessment </a:t>
            </a:r>
            <a:r>
              <a:rPr lang="en-US" sz="4150" b="1" err="1">
                <a:latin typeface="Calibri Light" pitchFamily="34" charset="0"/>
                <a:ea typeface="Calibri Light" pitchFamily="34" charset="-122"/>
                <a:cs typeface="Calibri Light" pitchFamily="34" charset="-120"/>
              </a:rPr>
              <a:t>SW.Check</a:t>
            </a:r>
            <a:endParaRPr lang="en-US" sz="4150"/>
          </a:p>
        </p:txBody>
      </p:sp>
      <p:sp>
        <p:nvSpPr>
          <p:cNvPr id="4" name="Textfeld 3">
            <a:extLst>
              <a:ext uri="{FF2B5EF4-FFF2-40B4-BE49-F238E27FC236}">
                <a16:creationId xmlns:a16="http://schemas.microsoft.com/office/drawing/2014/main" id="{9F4AA7D5-260C-7BD5-2187-9AB343E401B2}"/>
              </a:ext>
            </a:extLst>
          </p:cNvPr>
          <p:cNvSpPr txBox="1"/>
          <p:nvPr/>
        </p:nvSpPr>
        <p:spPr>
          <a:xfrm>
            <a:off x="1687293" y="4892842"/>
            <a:ext cx="8979319" cy="923330"/>
          </a:xfrm>
          <a:prstGeom prst="rect">
            <a:avLst/>
          </a:prstGeom>
          <a:noFill/>
        </p:spPr>
        <p:txBody>
          <a:bodyPr wrap="square" rtlCol="0">
            <a:spAutoFit/>
          </a:bodyPr>
          <a:lstStyle/>
          <a:p>
            <a:pPr algn="ctr"/>
            <a:endParaRPr lang="de-DE"/>
          </a:p>
          <a:p>
            <a:pPr algn="ctr"/>
            <a:r>
              <a:rPr lang="de-DE">
                <a:solidFill>
                  <a:srgbClr val="FF0000"/>
                </a:solidFill>
                <a:latin typeface="Calibri" panose="020F0502020204030204" pitchFamily="34" charset="0"/>
                <a:ea typeface="Calibri" panose="020F0502020204030204" pitchFamily="34" charset="0"/>
                <a:cs typeface="Calibri" panose="020F0502020204030204" pitchFamily="34" charset="0"/>
              </a:rPr>
              <a:t>Name Ihres Stadtwerks</a:t>
            </a:r>
          </a:p>
          <a:p>
            <a:pPr algn="ctr"/>
            <a:r>
              <a:rPr lang="de-DE">
                <a:solidFill>
                  <a:srgbClr val="FF0000"/>
                </a:solidFill>
                <a:latin typeface="Calibri" panose="020F0502020204030204" pitchFamily="34" charset="0"/>
                <a:ea typeface="Calibri" panose="020F0502020204030204" pitchFamily="34" charset="0"/>
                <a:cs typeface="Calibri" panose="020F0502020204030204" pitchFamily="34" charset="0"/>
              </a:rPr>
              <a:t>Datum</a:t>
            </a:r>
          </a:p>
        </p:txBody>
      </p:sp>
      <p:pic>
        <p:nvPicPr>
          <p:cNvPr id="5" name="Grafik 4" descr="Ein Bild, das Schrift, Grafiken, Logo, Grafikdesign enthält.&#10;&#10;KI-generierte Inhalte können fehlerhaft sein.">
            <a:extLst>
              <a:ext uri="{FF2B5EF4-FFF2-40B4-BE49-F238E27FC236}">
                <a16:creationId xmlns:a16="http://schemas.microsoft.com/office/drawing/2014/main" id="{72D639B2-C65F-233C-E0AB-AD3A2938FAAE}"/>
              </a:ext>
            </a:extLst>
          </p:cNvPr>
          <p:cNvPicPr>
            <a:picLocks noChangeAspect="1"/>
          </p:cNvPicPr>
          <p:nvPr/>
        </p:nvPicPr>
        <p:blipFill>
          <a:blip r:embed="rId3"/>
          <a:stretch>
            <a:fillRect/>
          </a:stretch>
        </p:blipFill>
        <p:spPr>
          <a:xfrm>
            <a:off x="2593342" y="1198859"/>
            <a:ext cx="7005316" cy="194381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6CE1F-BA0D-DBD5-EA2C-612B2D1CF7A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D63C14B-E78E-CA90-DA0D-6C131F947989}"/>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63A3A9F0-9805-8350-0B18-9A46F6BBACB1}"/>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7DAA7C85-D136-0607-D3F2-CE65B3DA9E46}"/>
              </a:ext>
            </a:extLst>
          </p:cNvPr>
          <p:cNvSpPr/>
          <p:nvPr/>
        </p:nvSpPr>
        <p:spPr>
          <a:xfrm>
            <a:off x="6273707" y="2583584"/>
            <a:ext cx="5302950" cy="3420000"/>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Grundlagen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C45B1330-B74B-49C0-5075-CDDFE2D7A9FE}"/>
              </a:ext>
            </a:extLst>
          </p:cNvPr>
          <p:cNvSpPr/>
          <p:nvPr/>
        </p:nvSpPr>
        <p:spPr>
          <a:xfrm>
            <a:off x="6273706" y="1771650"/>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3503621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5D37D-DFEE-461F-4255-D60EE6E0F6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D2C909-297F-EA75-B717-EE2285549796}"/>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70DDEACB-B004-7A6A-8C8F-C52FDEE01892}"/>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Vertrieb, Einkauf &amp; Verwaltung</a:t>
            </a:r>
          </a:p>
          <a:p>
            <a:pPr marL="645714" lvl="3" indent="-285750"/>
            <a:r>
              <a:rPr lang="de-DE" dirty="0"/>
              <a:t>Energieerzeugung</a:t>
            </a:r>
          </a:p>
          <a:p>
            <a:pPr marL="645714" lvl="3" indent="-285750"/>
            <a:r>
              <a:rPr lang="de-DE" dirty="0">
                <a:solidFill>
                  <a:schemeClr val="bg2">
                    <a:lumMod val="60000"/>
                    <a:lumOff val="40000"/>
                  </a:schemeClr>
                </a:solidFill>
              </a:rPr>
              <a:t>Stromerzeugung</a:t>
            </a:r>
          </a:p>
          <a:p>
            <a:r>
              <a:rPr lang="de-DE" dirty="0"/>
              <a:t>Der Reifegrad wird als Mittelwert aus den Antworten je Fokusbereich und Anwendungsbereich berechnet</a:t>
            </a:r>
          </a:p>
          <a:p>
            <a:endParaRPr lang="de-DE" dirty="0"/>
          </a:p>
        </p:txBody>
      </p:sp>
      <p:sp>
        <p:nvSpPr>
          <p:cNvPr id="80" name="Object10">
            <a:extLst>
              <a:ext uri="{FF2B5EF4-FFF2-40B4-BE49-F238E27FC236}">
                <a16:creationId xmlns:a16="http://schemas.microsoft.com/office/drawing/2014/main" id="{B65DEC47-AECB-BA82-F7F4-7DDD550E52D1}"/>
              </a:ext>
            </a:extLst>
          </p:cNvPr>
          <p:cNvSpPr/>
          <p:nvPr/>
        </p:nvSpPr>
        <p:spPr>
          <a:xfrm>
            <a:off x="4247703" y="4697972"/>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CE18380F-04E4-884B-946A-D21F0F353AE2}"/>
              </a:ext>
            </a:extLst>
          </p:cNvPr>
          <p:cNvSpPr/>
          <p:nvPr/>
        </p:nvSpPr>
        <p:spPr>
          <a:xfrm>
            <a:off x="4247703" y="5335984"/>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0016FA75-D817-EA31-9ACE-59B84B2FE1A7}"/>
              </a:ext>
            </a:extLst>
          </p:cNvPr>
          <p:cNvCxnSpPr/>
          <p:nvPr/>
        </p:nvCxnSpPr>
        <p:spPr>
          <a:xfrm>
            <a:off x="4260778" y="5335984"/>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060BD8F3-DD0D-AD9E-31DD-0A9C1003D3E9}"/>
              </a:ext>
            </a:extLst>
          </p:cNvPr>
          <p:cNvSpPr/>
          <p:nvPr/>
        </p:nvSpPr>
        <p:spPr>
          <a:xfrm>
            <a:off x="4763543" y="4751984"/>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90700EA6-DD5A-8379-F672-E84BEE53911C}"/>
              </a:ext>
            </a:extLst>
          </p:cNvPr>
          <p:cNvSpPr/>
          <p:nvPr/>
        </p:nvSpPr>
        <p:spPr>
          <a:xfrm>
            <a:off x="5834970" y="4697972"/>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A118A94A-46E5-5D6E-9F49-1BB4DFBE3A47}"/>
              </a:ext>
            </a:extLst>
          </p:cNvPr>
          <p:cNvSpPr/>
          <p:nvPr/>
        </p:nvSpPr>
        <p:spPr>
          <a:xfrm>
            <a:off x="5834970" y="5109135"/>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F400DB3E-1D17-F8EF-3312-CD803889EB04}"/>
              </a:ext>
            </a:extLst>
          </p:cNvPr>
          <p:cNvCxnSpPr/>
          <p:nvPr/>
        </p:nvCxnSpPr>
        <p:spPr>
          <a:xfrm>
            <a:off x="5848045" y="5109135"/>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B0FF445F-CFB3-8F28-310A-760D1F7A3493}"/>
              </a:ext>
            </a:extLst>
          </p:cNvPr>
          <p:cNvSpPr/>
          <p:nvPr/>
        </p:nvSpPr>
        <p:spPr>
          <a:xfrm>
            <a:off x="6365869" y="4751984"/>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9D1F967C-9D40-9A6C-1B9F-850C703E4034}"/>
              </a:ext>
            </a:extLst>
          </p:cNvPr>
          <p:cNvSpPr/>
          <p:nvPr/>
        </p:nvSpPr>
        <p:spPr>
          <a:xfrm>
            <a:off x="7425367" y="4697972"/>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471BB897-88A0-9187-36E9-1C3071CC9E05}"/>
              </a:ext>
            </a:extLst>
          </p:cNvPr>
          <p:cNvSpPr/>
          <p:nvPr/>
        </p:nvSpPr>
        <p:spPr>
          <a:xfrm>
            <a:off x="7425367" y="5194203"/>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85F91D81-D09A-C150-BCEB-C63F357BB726}"/>
              </a:ext>
            </a:extLst>
          </p:cNvPr>
          <p:cNvCxnSpPr/>
          <p:nvPr/>
        </p:nvCxnSpPr>
        <p:spPr>
          <a:xfrm>
            <a:off x="7438442" y="5194203"/>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3D50F0F6-26C5-B920-E310-223E47338FFA}"/>
              </a:ext>
            </a:extLst>
          </p:cNvPr>
          <p:cNvSpPr/>
          <p:nvPr/>
        </p:nvSpPr>
        <p:spPr>
          <a:xfrm>
            <a:off x="7929278" y="4751984"/>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4649D64E-AD3F-8DDD-8F85-5E4983042C33}"/>
              </a:ext>
            </a:extLst>
          </p:cNvPr>
          <p:cNvSpPr/>
          <p:nvPr/>
        </p:nvSpPr>
        <p:spPr>
          <a:xfrm>
            <a:off x="5201970" y="4247176"/>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A3B96F2C-37D0-EE78-9DEB-A06694BAF85E}"/>
              </a:ext>
            </a:extLst>
          </p:cNvPr>
          <p:cNvSpPr/>
          <p:nvPr/>
        </p:nvSpPr>
        <p:spPr>
          <a:xfrm>
            <a:off x="3605087" y="4242562"/>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170EC142-5F96-3FCF-680C-8A9B08FBCD50}"/>
              </a:ext>
            </a:extLst>
          </p:cNvPr>
          <p:cNvSpPr/>
          <p:nvPr/>
        </p:nvSpPr>
        <p:spPr>
          <a:xfrm>
            <a:off x="6823289" y="4255752"/>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26197230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BEF-350E-D892-09D8-DCC9D974A799}"/>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1A034631-4309-4BED-D954-BB7A302F56EA}"/>
              </a:ext>
            </a:extLst>
          </p:cNvPr>
          <p:cNvGrpSpPr/>
          <p:nvPr/>
        </p:nvGrpSpPr>
        <p:grpSpPr>
          <a:xfrm>
            <a:off x="1854130" y="2148423"/>
            <a:ext cx="7938672" cy="3925717"/>
            <a:chOff x="1854130" y="2148423"/>
            <a:chExt cx="7938672" cy="3925717"/>
          </a:xfrm>
        </p:grpSpPr>
        <p:pic>
          <p:nvPicPr>
            <p:cNvPr id="9" name="Grafik 8">
              <a:extLst>
                <a:ext uri="{FF2B5EF4-FFF2-40B4-BE49-F238E27FC236}">
                  <a16:creationId xmlns:a16="http://schemas.microsoft.com/office/drawing/2014/main" id="{7FC88FE7-9764-A779-9CA4-C713BBF53984}"/>
                </a:ext>
              </a:extLst>
            </p:cNvPr>
            <p:cNvPicPr>
              <a:picLocks noChangeAspect="1"/>
            </p:cNvPicPr>
            <p:nvPr/>
          </p:nvPicPr>
          <p:blipFill>
            <a:blip r:embed="rId2"/>
            <a:stretch>
              <a:fillRect/>
            </a:stretch>
          </p:blipFill>
          <p:spPr>
            <a:xfrm>
              <a:off x="1854130" y="2148423"/>
              <a:ext cx="7938672" cy="3925717"/>
            </a:xfrm>
            <a:prstGeom prst="rect">
              <a:avLst/>
            </a:prstGeom>
          </p:spPr>
        </p:pic>
        <p:sp>
          <p:nvSpPr>
            <p:cNvPr id="10" name="Rechteck 9">
              <a:extLst>
                <a:ext uri="{FF2B5EF4-FFF2-40B4-BE49-F238E27FC236}">
                  <a16:creationId xmlns:a16="http://schemas.microsoft.com/office/drawing/2014/main" id="{DE55AF8F-6AC2-69FA-8BF8-C989B5DE5030}"/>
                </a:ext>
              </a:extLst>
            </p:cNvPr>
            <p:cNvSpPr/>
            <p:nvPr/>
          </p:nvSpPr>
          <p:spPr>
            <a:xfrm>
              <a:off x="7345680" y="2167609"/>
              <a:ext cx="2155492"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E5161087-DFEA-1658-5070-583584F5885C}"/>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147059DE-94AF-72A3-9EDE-4F1B811281CF}"/>
              </a:ext>
            </a:extLst>
          </p:cNvPr>
          <p:cNvSpPr/>
          <p:nvPr/>
        </p:nvSpPr>
        <p:spPr bwMode="auto">
          <a:xfrm rot="10800000">
            <a:off x="2369658" y="337074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EB33E4C6-A664-28C5-AC09-A7A614D74D67}"/>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B9A525C6-2A52-6B47-31D8-8506A05753CE}"/>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CB09314C-B5BF-E8EF-88D8-50F84A785C0C}"/>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623B4FE4-2754-F64B-DCB2-8DFE5000A26F}"/>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D25D21B3-E7C3-3D85-C588-C7E44A139216}"/>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1" name="Textfeld 40">
            <a:extLst>
              <a:ext uri="{FF2B5EF4-FFF2-40B4-BE49-F238E27FC236}">
                <a16:creationId xmlns:a16="http://schemas.microsoft.com/office/drawing/2014/main" id="{FC25DABA-AD72-CB69-8A7A-72CCA3B4968C}"/>
              </a:ext>
            </a:extLst>
          </p:cNvPr>
          <p:cNvSpPr txBox="1"/>
          <p:nvPr/>
        </p:nvSpPr>
        <p:spPr>
          <a:xfrm>
            <a:off x="1689722" y="380901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61237F5B-07E8-1203-84C8-38C7AE8453A8}"/>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089BC414-2FEB-0FAD-3D84-3394F664830A}"/>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E4B06BC5-F763-3A83-6685-A7E7D696B3AF}"/>
              </a:ext>
            </a:extLst>
          </p:cNvPr>
          <p:cNvSpPr/>
          <p:nvPr/>
        </p:nvSpPr>
        <p:spPr bwMode="auto">
          <a:xfrm rot="5400000">
            <a:off x="8520791" y="1713299"/>
            <a:ext cx="183600" cy="2232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E7594833-C8FC-4B58-E609-41A69096B0CA}"/>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364DBF9D-94BF-C2DD-2057-252A1F2D94B7}"/>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199AC11F-6C9A-3754-162F-E608479861E0}"/>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1DCF35FA-7607-1AC1-DD69-47E5AD05FE7D}"/>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E9F899E0-5CFF-64B2-4350-F8E240BB5D1B}"/>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4BDBD365-5892-41C8-3E4B-0BBDAFE7BEA0}"/>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13188994-9E99-B9B1-8F0B-FD991B4AA898}"/>
              </a:ext>
            </a:extLst>
          </p:cNvPr>
          <p:cNvSpPr txBox="1"/>
          <p:nvPr/>
        </p:nvSpPr>
        <p:spPr>
          <a:xfrm>
            <a:off x="61327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16E16C1A-B59F-A504-E541-5C0EEF067381}"/>
              </a:ext>
            </a:extLst>
          </p:cNvPr>
          <p:cNvSpPr/>
          <p:nvPr/>
        </p:nvSpPr>
        <p:spPr bwMode="auto">
          <a:xfrm>
            <a:off x="642820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6" name="Pfeil: nach unten 5">
            <a:extLst>
              <a:ext uri="{FF2B5EF4-FFF2-40B4-BE49-F238E27FC236}">
                <a16:creationId xmlns:a16="http://schemas.microsoft.com/office/drawing/2014/main" id="{7A488503-DFEB-529B-21B9-4392B5F0E81E}"/>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312005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67859-5ABC-FF29-C8B5-8B2F674FB017}"/>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0FC79BC-AA30-CD19-3152-77429711F3F9}"/>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60FC79BC-AA30-CD19-3152-77429711F3F9}"/>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BD9E1EB8-B5A0-54F8-BC80-78794D92A115}"/>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260E8927-6316-B450-E156-F28DF2395364}"/>
              </a:ext>
            </a:extLst>
          </p:cNvPr>
          <p:cNvSpPr/>
          <p:nvPr/>
        </p:nvSpPr>
        <p:spPr>
          <a:xfrm>
            <a:off x="975925" y="256021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Vertrieb/ Einkauf/ Verwaltung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13" name="Rechteck 12">
            <a:extLst>
              <a:ext uri="{FF2B5EF4-FFF2-40B4-BE49-F238E27FC236}">
                <a16:creationId xmlns:a16="http://schemas.microsoft.com/office/drawing/2014/main" id="{43594614-08F5-E236-2088-191EBE0B221A}"/>
              </a:ext>
            </a:extLst>
          </p:cNvPr>
          <p:cNvSpPr/>
          <p:nvPr/>
        </p:nvSpPr>
        <p:spPr>
          <a:xfrm>
            <a:off x="975926" y="335548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Energie-erzeugung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F98583C2-719F-CC01-F4E6-D8FD4184B7A6}"/>
              </a:ext>
            </a:extLst>
          </p:cNvPr>
          <p:cNvSpPr/>
          <p:nvPr/>
        </p:nvSpPr>
        <p:spPr>
          <a:xfrm>
            <a:off x="2032744" y="256021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64779250-1189-3E00-9751-182782B223DD}"/>
              </a:ext>
            </a:extLst>
          </p:cNvPr>
          <p:cNvSpPr/>
          <p:nvPr/>
        </p:nvSpPr>
        <p:spPr>
          <a:xfrm>
            <a:off x="3966795"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12B7FA25-6C8A-7C23-0502-82BD882F6227}"/>
              </a:ext>
            </a:extLst>
          </p:cNvPr>
          <p:cNvSpPr/>
          <p:nvPr/>
        </p:nvSpPr>
        <p:spPr>
          <a:xfrm>
            <a:off x="5900846"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D35B7D89-662D-8E06-11B3-BFF12B1AA9EA}"/>
              </a:ext>
            </a:extLst>
          </p:cNvPr>
          <p:cNvSpPr/>
          <p:nvPr/>
        </p:nvSpPr>
        <p:spPr>
          <a:xfrm>
            <a:off x="783489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1ADCE938-DB2D-13C3-DC75-046E2195F711}"/>
              </a:ext>
            </a:extLst>
          </p:cNvPr>
          <p:cNvSpPr/>
          <p:nvPr/>
        </p:nvSpPr>
        <p:spPr>
          <a:xfrm>
            <a:off x="976894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0" name="Rechteck 39">
            <a:extLst>
              <a:ext uri="{FF2B5EF4-FFF2-40B4-BE49-F238E27FC236}">
                <a16:creationId xmlns:a16="http://schemas.microsoft.com/office/drawing/2014/main" id="{50AE7333-3E70-2E99-D0FD-DB37B7C9A2F0}"/>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1" name="Rechteck 40">
            <a:extLst>
              <a:ext uri="{FF2B5EF4-FFF2-40B4-BE49-F238E27FC236}">
                <a16:creationId xmlns:a16="http://schemas.microsoft.com/office/drawing/2014/main" id="{82469691-4E50-7748-A818-F62D3ADEC5B2}"/>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2" name="Rechteck 41">
            <a:extLst>
              <a:ext uri="{FF2B5EF4-FFF2-40B4-BE49-F238E27FC236}">
                <a16:creationId xmlns:a16="http://schemas.microsoft.com/office/drawing/2014/main" id="{9BE7A82E-D75C-797E-8FD8-3D505AAF6959}"/>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3" name="Rechteck 42">
            <a:extLst>
              <a:ext uri="{FF2B5EF4-FFF2-40B4-BE49-F238E27FC236}">
                <a16:creationId xmlns:a16="http://schemas.microsoft.com/office/drawing/2014/main" id="{BA57B4C2-DA16-62F1-23D4-0A389B16DECB}"/>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4" name="Rechteck 43">
            <a:extLst>
              <a:ext uri="{FF2B5EF4-FFF2-40B4-BE49-F238E27FC236}">
                <a16:creationId xmlns:a16="http://schemas.microsoft.com/office/drawing/2014/main" id="{90261170-8FE2-7FD5-BCEA-9F1E72AA4784}"/>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18E595F3-E154-CCFA-65C7-A7F3FFCD7700}"/>
              </a:ext>
            </a:extLst>
          </p:cNvPr>
          <p:cNvSpPr/>
          <p:nvPr/>
        </p:nvSpPr>
        <p:spPr>
          <a:xfrm>
            <a:off x="2032743" y="224942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52" name="Rechteck 51">
            <a:extLst>
              <a:ext uri="{FF2B5EF4-FFF2-40B4-BE49-F238E27FC236}">
                <a16:creationId xmlns:a16="http://schemas.microsoft.com/office/drawing/2014/main" id="{360ED605-6EA3-3BCC-79D4-AD91AF361E0F}"/>
              </a:ext>
            </a:extLst>
          </p:cNvPr>
          <p:cNvSpPr/>
          <p:nvPr/>
        </p:nvSpPr>
        <p:spPr>
          <a:xfrm rot="16200000">
            <a:off x="-55141" y="3129705"/>
            <a:ext cx="1475012" cy="3360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Anwendungs-bereiche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1869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96CA4-5944-364D-8EFF-04C141CB3097}"/>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964AB4D7-B29B-64DF-C944-990E2933A51B}"/>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7FA8B97C-0008-5C2A-7519-C53B3B402E42}"/>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BFD25FB2-3195-C4FA-0020-103E25EF2CFF}"/>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6606567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AA3F6-EAB5-4292-D3F0-1AEE9A3FC8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2BB78D-CF80-FBE8-0F2A-AA3086D8B555}"/>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44859FEA-C94E-8564-86A9-B086CF9A4168}"/>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drei Fokusbereichen</a:t>
            </a:r>
          </a:p>
          <a:p>
            <a:pPr lvl="1"/>
            <a:r>
              <a:rPr lang="de-DE" b="1"/>
              <a:t>Digitalisierung</a:t>
            </a:r>
            <a:r>
              <a:rPr lang="de-DE"/>
              <a:t> (20 Fähigkeiten, bspw. Kundenmanagement)</a:t>
            </a:r>
          </a:p>
          <a:p>
            <a:pPr lvl="1"/>
            <a:r>
              <a:rPr lang="de-DE" b="1"/>
              <a:t>Dekarbonisierung</a:t>
            </a:r>
            <a:r>
              <a:rPr lang="de-DE"/>
              <a:t> (16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47 Fähigkeiten</a:t>
            </a:r>
          </a:p>
          <a:p>
            <a:pPr lvl="1"/>
            <a:endParaRPr lang="en-US"/>
          </a:p>
        </p:txBody>
      </p:sp>
    </p:spTree>
    <p:extLst>
      <p:ext uri="{BB962C8B-B14F-4D97-AF65-F5344CB8AC3E}">
        <p14:creationId xmlns:p14="http://schemas.microsoft.com/office/powerpoint/2010/main" val="3818766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95F2B-9C56-E009-DA64-B6399634FF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A1AC13-7AF2-D53F-21CF-D53D9B3AE9C4}"/>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A5756A1D-703E-D539-D354-417F64A10D79}"/>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10 Kompetenzprofile mit je 5-12 Fragen, sodass nicht alle Fragen von einer Person beantwortet werden müssen</a:t>
            </a:r>
          </a:p>
        </p:txBody>
      </p:sp>
      <p:pic>
        <p:nvPicPr>
          <p:cNvPr id="19" name="Grafik 18">
            <a:extLst>
              <a:ext uri="{FF2B5EF4-FFF2-40B4-BE49-F238E27FC236}">
                <a16:creationId xmlns:a16="http://schemas.microsoft.com/office/drawing/2014/main" id="{17BF2BF4-53B4-91D2-BBDB-DB6998509E28}"/>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14826482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48E2B-83FD-66B3-F0DA-5B56410FDA5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567030B-AEFE-605E-8007-AEF8DAA9C26F}"/>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6395EE69-05F1-1CA1-F164-EA3ABE4C904B}"/>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35A79A94-D846-17B3-D56A-47BFB05CDFE7}"/>
              </a:ext>
            </a:extLst>
          </p:cNvPr>
          <p:cNvSpPr/>
          <p:nvPr/>
        </p:nvSpPr>
        <p:spPr>
          <a:xfrm>
            <a:off x="6273707" y="2425929"/>
            <a:ext cx="5302950" cy="3512416"/>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Grundlagen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7AE54E9B-FD46-6CF9-3607-7D0701DFF6A1}"/>
              </a:ext>
            </a:extLst>
          </p:cNvPr>
          <p:cNvSpPr/>
          <p:nvPr/>
        </p:nvSpPr>
        <p:spPr>
          <a:xfrm>
            <a:off x="6273706" y="1771650"/>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17652231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B3AF-C98A-14B3-F733-7F73441B262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5D1F855-8BA9-9127-9668-894DF1893886}"/>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52255246-989B-A539-DD86-FDE3FA4895B2}"/>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Vertrieb, Einkauf &amp; Verwaltung</a:t>
            </a:r>
          </a:p>
          <a:p>
            <a:pPr marL="645714" lvl="3" indent="-285750"/>
            <a:r>
              <a:rPr lang="de-DE" dirty="0"/>
              <a:t>Stromnetze</a:t>
            </a:r>
          </a:p>
          <a:p>
            <a:pPr marL="645714" lvl="3" indent="-285750"/>
            <a:r>
              <a:rPr lang="de-DE" dirty="0">
                <a:solidFill>
                  <a:schemeClr val="bg2">
                    <a:lumMod val="60000"/>
                    <a:lumOff val="40000"/>
                  </a:schemeClr>
                </a:solidFill>
              </a:rPr>
              <a:t>Energieerzeugung</a:t>
            </a:r>
          </a:p>
          <a:p>
            <a:r>
              <a:rPr lang="de-DE" dirty="0"/>
              <a:t>Der Reifegrad wird als Mittelwert aus den Antworten je Fokusbereich und Anwendungsbereich berechnet</a:t>
            </a:r>
          </a:p>
          <a:p>
            <a:endParaRPr lang="de-DE" dirty="0"/>
          </a:p>
        </p:txBody>
      </p:sp>
      <p:sp>
        <p:nvSpPr>
          <p:cNvPr id="80" name="Object10">
            <a:extLst>
              <a:ext uri="{FF2B5EF4-FFF2-40B4-BE49-F238E27FC236}">
                <a16:creationId xmlns:a16="http://schemas.microsoft.com/office/drawing/2014/main" id="{E64EEFA4-C74C-D8DB-800B-33229DD2E648}"/>
              </a:ext>
            </a:extLst>
          </p:cNvPr>
          <p:cNvSpPr/>
          <p:nvPr/>
        </p:nvSpPr>
        <p:spPr>
          <a:xfrm>
            <a:off x="4247703" y="4634909"/>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2B281971-BFAC-D5AA-4152-5FD970A08DA1}"/>
              </a:ext>
            </a:extLst>
          </p:cNvPr>
          <p:cNvSpPr/>
          <p:nvPr/>
        </p:nvSpPr>
        <p:spPr>
          <a:xfrm>
            <a:off x="4247703" y="5272921"/>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02810D39-D0F0-3430-7C8D-C0A2FF3B5DAA}"/>
              </a:ext>
            </a:extLst>
          </p:cNvPr>
          <p:cNvCxnSpPr/>
          <p:nvPr/>
        </p:nvCxnSpPr>
        <p:spPr>
          <a:xfrm>
            <a:off x="4260778" y="5272921"/>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752E741C-C370-465C-64B4-2C4A26FE3D29}"/>
              </a:ext>
            </a:extLst>
          </p:cNvPr>
          <p:cNvSpPr/>
          <p:nvPr/>
        </p:nvSpPr>
        <p:spPr>
          <a:xfrm>
            <a:off x="4763543" y="4688921"/>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12796599-8B90-4CC9-D223-2D27E16CFAB5}"/>
              </a:ext>
            </a:extLst>
          </p:cNvPr>
          <p:cNvSpPr/>
          <p:nvPr/>
        </p:nvSpPr>
        <p:spPr>
          <a:xfrm>
            <a:off x="5834970" y="4634909"/>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80E699E2-0352-18B4-A7C4-66C566CBACF6}"/>
              </a:ext>
            </a:extLst>
          </p:cNvPr>
          <p:cNvSpPr/>
          <p:nvPr/>
        </p:nvSpPr>
        <p:spPr>
          <a:xfrm>
            <a:off x="5834970" y="5046072"/>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464F9576-038C-0AE0-83DE-D48126EEF5C9}"/>
              </a:ext>
            </a:extLst>
          </p:cNvPr>
          <p:cNvCxnSpPr/>
          <p:nvPr/>
        </p:nvCxnSpPr>
        <p:spPr>
          <a:xfrm>
            <a:off x="5848045" y="5046072"/>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D0D1A276-D3E8-0883-A4C7-C55A5140587D}"/>
              </a:ext>
            </a:extLst>
          </p:cNvPr>
          <p:cNvSpPr/>
          <p:nvPr/>
        </p:nvSpPr>
        <p:spPr>
          <a:xfrm>
            <a:off x="6365869" y="4688921"/>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8106B188-10FD-5ADC-A9D7-BBB25B070E01}"/>
              </a:ext>
            </a:extLst>
          </p:cNvPr>
          <p:cNvSpPr/>
          <p:nvPr/>
        </p:nvSpPr>
        <p:spPr>
          <a:xfrm>
            <a:off x="7425367" y="4634909"/>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186098D7-218E-714F-8796-C01F5006D0F4}"/>
              </a:ext>
            </a:extLst>
          </p:cNvPr>
          <p:cNvSpPr/>
          <p:nvPr/>
        </p:nvSpPr>
        <p:spPr>
          <a:xfrm>
            <a:off x="7425367" y="5131140"/>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E14B5547-2BC4-5EFF-022E-A3F4832BE4E7}"/>
              </a:ext>
            </a:extLst>
          </p:cNvPr>
          <p:cNvCxnSpPr/>
          <p:nvPr/>
        </p:nvCxnSpPr>
        <p:spPr>
          <a:xfrm>
            <a:off x="7438442" y="5131140"/>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97C3C922-6451-B050-BBB3-164A97850AC8}"/>
              </a:ext>
            </a:extLst>
          </p:cNvPr>
          <p:cNvSpPr/>
          <p:nvPr/>
        </p:nvSpPr>
        <p:spPr>
          <a:xfrm>
            <a:off x="7929278" y="4688921"/>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E22382FE-E29D-A1EB-F3A8-3F7D63A6D32E}"/>
              </a:ext>
            </a:extLst>
          </p:cNvPr>
          <p:cNvSpPr/>
          <p:nvPr/>
        </p:nvSpPr>
        <p:spPr>
          <a:xfrm>
            <a:off x="5201970" y="4184113"/>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1BB3357C-38FB-9A64-8984-F01E2731CD14}"/>
              </a:ext>
            </a:extLst>
          </p:cNvPr>
          <p:cNvSpPr/>
          <p:nvPr/>
        </p:nvSpPr>
        <p:spPr>
          <a:xfrm>
            <a:off x="3605087" y="4179499"/>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3B9608E7-BE31-CF60-CAA0-17ECBE493F39}"/>
              </a:ext>
            </a:extLst>
          </p:cNvPr>
          <p:cNvSpPr/>
          <p:nvPr/>
        </p:nvSpPr>
        <p:spPr>
          <a:xfrm>
            <a:off x="6823289" y="4192689"/>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28976350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654C-B93A-E069-A660-CE8618CC9FBC}"/>
            </a:ext>
          </a:extLst>
        </p:cNvPr>
        <p:cNvGrpSpPr/>
        <p:nvPr/>
      </p:nvGrpSpPr>
      <p:grpSpPr>
        <a:xfrm>
          <a:off x="0" y="0"/>
          <a:ext cx="0" cy="0"/>
          <a:chOff x="0" y="0"/>
          <a:chExt cx="0" cy="0"/>
        </a:xfrm>
      </p:grpSpPr>
      <p:grpSp>
        <p:nvGrpSpPr>
          <p:cNvPr id="8" name="Gruppieren 7">
            <a:extLst>
              <a:ext uri="{FF2B5EF4-FFF2-40B4-BE49-F238E27FC236}">
                <a16:creationId xmlns:a16="http://schemas.microsoft.com/office/drawing/2014/main" id="{373004C7-4232-B4CE-FB00-FA463754C019}"/>
              </a:ext>
            </a:extLst>
          </p:cNvPr>
          <p:cNvGrpSpPr/>
          <p:nvPr/>
        </p:nvGrpSpPr>
        <p:grpSpPr>
          <a:xfrm>
            <a:off x="1854130" y="2148424"/>
            <a:ext cx="7898845" cy="3899796"/>
            <a:chOff x="1854130" y="2148424"/>
            <a:chExt cx="7898845" cy="3899796"/>
          </a:xfrm>
        </p:grpSpPr>
        <p:pic>
          <p:nvPicPr>
            <p:cNvPr id="3" name="Grafik 2">
              <a:extLst>
                <a:ext uri="{FF2B5EF4-FFF2-40B4-BE49-F238E27FC236}">
                  <a16:creationId xmlns:a16="http://schemas.microsoft.com/office/drawing/2014/main" id="{310C888A-9BAF-888E-C08F-1B4E84BA2C6C}"/>
                </a:ext>
              </a:extLst>
            </p:cNvPr>
            <p:cNvPicPr>
              <a:picLocks noChangeAspect="1"/>
            </p:cNvPicPr>
            <p:nvPr/>
          </p:nvPicPr>
          <p:blipFill>
            <a:blip r:embed="rId2"/>
            <a:stretch>
              <a:fillRect/>
            </a:stretch>
          </p:blipFill>
          <p:spPr>
            <a:xfrm>
              <a:off x="1854130" y="2148424"/>
              <a:ext cx="7898845" cy="3899796"/>
            </a:xfrm>
            <a:prstGeom prst="rect">
              <a:avLst/>
            </a:prstGeom>
          </p:spPr>
        </p:pic>
        <p:sp>
          <p:nvSpPr>
            <p:cNvPr id="7" name="Rechteck 6">
              <a:extLst>
                <a:ext uri="{FF2B5EF4-FFF2-40B4-BE49-F238E27FC236}">
                  <a16:creationId xmlns:a16="http://schemas.microsoft.com/office/drawing/2014/main" id="{60B242C1-DD97-6876-EB35-85D13F02C2EB}"/>
                </a:ext>
              </a:extLst>
            </p:cNvPr>
            <p:cNvSpPr/>
            <p:nvPr/>
          </p:nvSpPr>
          <p:spPr>
            <a:xfrm>
              <a:off x="7292340" y="2167608"/>
              <a:ext cx="2095500"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BA58BD7F-53C7-B1B9-3BEF-544FFE18DDA4}"/>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CD4043C8-75FF-1FED-B80B-98802E20DA5E}"/>
              </a:ext>
            </a:extLst>
          </p:cNvPr>
          <p:cNvSpPr/>
          <p:nvPr/>
        </p:nvSpPr>
        <p:spPr bwMode="auto">
          <a:xfrm rot="10800000">
            <a:off x="2369658" y="337074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726A9FB3-9E85-E457-E42A-AE3305B20A3C}"/>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928576E5-FBFD-8EF8-8E74-063CCE864FBB}"/>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423B4CB5-D383-64D3-AE6E-51397276AB55}"/>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67BE7A9F-B4F2-43B4-16EC-64B0ECBC91A8}"/>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E6ABD80F-24F3-D25E-7DDE-D1D659CACC1C}"/>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1" name="Textfeld 40">
            <a:extLst>
              <a:ext uri="{FF2B5EF4-FFF2-40B4-BE49-F238E27FC236}">
                <a16:creationId xmlns:a16="http://schemas.microsoft.com/office/drawing/2014/main" id="{193555F5-336B-C370-6947-62D17F49156B}"/>
              </a:ext>
            </a:extLst>
          </p:cNvPr>
          <p:cNvSpPr txBox="1"/>
          <p:nvPr/>
        </p:nvSpPr>
        <p:spPr>
          <a:xfrm>
            <a:off x="1689722" y="380901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8832865E-31D0-8E47-9129-B019340D9599}"/>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5991F66A-A731-2869-1E55-FC7136E632FF}"/>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C1D35A6E-BF6C-FFB7-FA98-37C2DCEDE6CA}"/>
              </a:ext>
            </a:extLst>
          </p:cNvPr>
          <p:cNvSpPr/>
          <p:nvPr/>
        </p:nvSpPr>
        <p:spPr bwMode="auto">
          <a:xfrm rot="5400000">
            <a:off x="8430791" y="1623299"/>
            <a:ext cx="183600" cy="2412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D3B50392-8DCD-5499-DE63-68CBDC98FE9A}"/>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63A4B047-F2DC-2CB0-D897-F69C6D8731D5}"/>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1C669AB3-F394-AC98-2232-664EB4E5259F}"/>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4BDE9C98-4741-AAE1-C390-364A7A68171F}"/>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03B9D6C5-E6F4-D045-4575-4DBCE83E33D9}"/>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8B3334F8-0BCF-5EFD-4577-EA9D80AB63BC}"/>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F0E8C4D9-8C30-0E8D-BB4B-87D1D1076AE1}"/>
              </a:ext>
            </a:extLst>
          </p:cNvPr>
          <p:cNvSpPr txBox="1"/>
          <p:nvPr/>
        </p:nvSpPr>
        <p:spPr>
          <a:xfrm>
            <a:off x="61327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F5721403-8AFA-1951-800D-8277DDBCC747}"/>
              </a:ext>
            </a:extLst>
          </p:cNvPr>
          <p:cNvSpPr/>
          <p:nvPr/>
        </p:nvSpPr>
        <p:spPr bwMode="auto">
          <a:xfrm>
            <a:off x="642820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6" name="Pfeil: nach unten 5">
            <a:extLst>
              <a:ext uri="{FF2B5EF4-FFF2-40B4-BE49-F238E27FC236}">
                <a16:creationId xmlns:a16="http://schemas.microsoft.com/office/drawing/2014/main" id="{AD9BADC1-E7E3-991B-6E08-55D65078F9C2}"/>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138442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F833FD-D6B4-18F5-43C5-F6D82A1705B9}"/>
              </a:ext>
            </a:extLst>
          </p:cNvPr>
          <p:cNvSpPr>
            <a:spLocks noGrp="1"/>
          </p:cNvSpPr>
          <p:nvPr>
            <p:ph type="ctrTitle"/>
          </p:nvPr>
        </p:nvSpPr>
        <p:spPr/>
        <p:txBody>
          <a:bodyPr/>
          <a:lstStyle/>
          <a:p>
            <a:r>
              <a:rPr lang="de-DE"/>
              <a:t>Agenda</a:t>
            </a:r>
          </a:p>
        </p:txBody>
      </p:sp>
      <p:sp>
        <p:nvSpPr>
          <p:cNvPr id="3" name="Textplatzhalter 2">
            <a:extLst>
              <a:ext uri="{FF2B5EF4-FFF2-40B4-BE49-F238E27FC236}">
                <a16:creationId xmlns:a16="http://schemas.microsoft.com/office/drawing/2014/main" id="{FD7F1B50-6440-E6C2-FA3E-D9D0692035B4}"/>
              </a:ext>
            </a:extLst>
          </p:cNvPr>
          <p:cNvSpPr>
            <a:spLocks noGrp="1"/>
          </p:cNvSpPr>
          <p:nvPr>
            <p:ph type="body" sz="quarter" idx="10"/>
          </p:nvPr>
        </p:nvSpPr>
        <p:spPr>
          <a:xfrm>
            <a:off x="622220" y="1804768"/>
            <a:ext cx="10944275" cy="4248150"/>
          </a:xfrm>
        </p:spPr>
        <p:txBody>
          <a:bodyPr/>
          <a:lstStyle/>
          <a:p>
            <a:endParaRPr lang="de-DE" b="1"/>
          </a:p>
          <a:p>
            <a:r>
              <a:rPr lang="de-DE" b="1"/>
              <a:t>Motivation</a:t>
            </a:r>
            <a:r>
              <a:rPr lang="de-DE"/>
              <a:t>: Warum sind wir heute hier?</a:t>
            </a:r>
          </a:p>
          <a:p>
            <a:r>
              <a:rPr lang="de-DE" b="1"/>
              <a:t>Ablaufinformation</a:t>
            </a:r>
            <a:r>
              <a:rPr lang="de-DE"/>
              <a:t>: Was erwartet uns?</a:t>
            </a:r>
          </a:p>
          <a:p>
            <a:r>
              <a:rPr lang="de-DE" b="1"/>
              <a:t>Detailinformationen</a:t>
            </a:r>
            <a:r>
              <a:rPr lang="de-DE"/>
              <a:t>: Was genau ist </a:t>
            </a:r>
            <a:r>
              <a:rPr lang="de-DE" err="1"/>
              <a:t>SW.Check</a:t>
            </a:r>
            <a:r>
              <a:rPr lang="de-DE"/>
              <a:t>?</a:t>
            </a:r>
          </a:p>
          <a:p>
            <a:r>
              <a:rPr lang="de-DE" b="1"/>
              <a:t>Hintergrundinformationen</a:t>
            </a:r>
            <a:r>
              <a:rPr lang="de-DE"/>
              <a:t>: Was ist das Forschungsprojekt </a:t>
            </a:r>
            <a:r>
              <a:rPr lang="de-DE" err="1"/>
              <a:t>Roadmap.SW</a:t>
            </a:r>
            <a:r>
              <a:rPr lang="de-DE"/>
              <a:t>?</a:t>
            </a:r>
          </a:p>
          <a:p>
            <a:endParaRPr lang="de-DE"/>
          </a:p>
          <a:p>
            <a:endParaRPr lang="de-DE"/>
          </a:p>
          <a:p>
            <a:pPr marL="0" indent="0">
              <a:buNone/>
            </a:pPr>
            <a:r>
              <a:rPr lang="de-DE">
                <a:solidFill>
                  <a:srgbClr val="FF0000"/>
                </a:solidFill>
              </a:rPr>
              <a:t>Bearbeiten Sie die Agenda nach Ihren individuellen Bedarfen</a:t>
            </a:r>
          </a:p>
          <a:p>
            <a:endParaRPr lang="de-DE"/>
          </a:p>
        </p:txBody>
      </p:sp>
    </p:spTree>
    <p:extLst>
      <p:ext uri="{BB962C8B-B14F-4D97-AF65-F5344CB8AC3E}">
        <p14:creationId xmlns:p14="http://schemas.microsoft.com/office/powerpoint/2010/main" val="21308773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E1032-271A-6169-C5BF-2D034F4AD7A8}"/>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133E84B-F5B6-CD01-A0C0-9A219D2ED73D}"/>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5133E84B-F5B6-CD01-A0C0-9A219D2ED73D}"/>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C784140D-EE3D-543E-4605-52D4491B08B0}"/>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3" name="Rechteck 12">
            <a:extLst>
              <a:ext uri="{FF2B5EF4-FFF2-40B4-BE49-F238E27FC236}">
                <a16:creationId xmlns:a16="http://schemas.microsoft.com/office/drawing/2014/main" id="{A76CAE29-2576-2F38-3B28-B502FA7FAC30}"/>
              </a:ext>
            </a:extLst>
          </p:cNvPr>
          <p:cNvSpPr/>
          <p:nvPr/>
        </p:nvSpPr>
        <p:spPr>
          <a:xfrm>
            <a:off x="975925" y="256021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Stromnetze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12" name="Rechteck 11">
            <a:extLst>
              <a:ext uri="{FF2B5EF4-FFF2-40B4-BE49-F238E27FC236}">
                <a16:creationId xmlns:a16="http://schemas.microsoft.com/office/drawing/2014/main" id="{4152288B-399E-3A82-D0C2-E49794371A90}"/>
              </a:ext>
            </a:extLst>
          </p:cNvPr>
          <p:cNvSpPr/>
          <p:nvPr/>
        </p:nvSpPr>
        <p:spPr>
          <a:xfrm>
            <a:off x="975926" y="335548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Vertrieb/ Einkauf/ Verwaltung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A1A41E37-EDA6-4FF1-6CDF-363D3912D877}"/>
              </a:ext>
            </a:extLst>
          </p:cNvPr>
          <p:cNvSpPr/>
          <p:nvPr/>
        </p:nvSpPr>
        <p:spPr>
          <a:xfrm>
            <a:off x="2032744" y="256021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9393C35F-2990-A551-341C-DE74563383F2}"/>
              </a:ext>
            </a:extLst>
          </p:cNvPr>
          <p:cNvSpPr/>
          <p:nvPr/>
        </p:nvSpPr>
        <p:spPr>
          <a:xfrm>
            <a:off x="3966795"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9D1E4819-3F26-9248-3C12-A3EACADDC747}"/>
              </a:ext>
            </a:extLst>
          </p:cNvPr>
          <p:cNvSpPr/>
          <p:nvPr/>
        </p:nvSpPr>
        <p:spPr>
          <a:xfrm>
            <a:off x="5900846"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AF59265F-08BD-F39D-A89C-463D7F455A62}"/>
              </a:ext>
            </a:extLst>
          </p:cNvPr>
          <p:cNvSpPr/>
          <p:nvPr/>
        </p:nvSpPr>
        <p:spPr>
          <a:xfrm>
            <a:off x="783489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C1AD45A5-47F7-FCB0-51AF-802EA8B5A22E}"/>
              </a:ext>
            </a:extLst>
          </p:cNvPr>
          <p:cNvSpPr/>
          <p:nvPr/>
        </p:nvSpPr>
        <p:spPr>
          <a:xfrm>
            <a:off x="976894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0" name="Rechteck 39">
            <a:extLst>
              <a:ext uri="{FF2B5EF4-FFF2-40B4-BE49-F238E27FC236}">
                <a16:creationId xmlns:a16="http://schemas.microsoft.com/office/drawing/2014/main" id="{C4790CCC-1D60-99A3-0778-5CECC1CE6A9F}"/>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1" name="Rechteck 40">
            <a:extLst>
              <a:ext uri="{FF2B5EF4-FFF2-40B4-BE49-F238E27FC236}">
                <a16:creationId xmlns:a16="http://schemas.microsoft.com/office/drawing/2014/main" id="{29FB0643-FD55-4B7E-8003-34694DC094B9}"/>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2" name="Rechteck 41">
            <a:extLst>
              <a:ext uri="{FF2B5EF4-FFF2-40B4-BE49-F238E27FC236}">
                <a16:creationId xmlns:a16="http://schemas.microsoft.com/office/drawing/2014/main" id="{1CA45253-B50C-FF11-E84E-F09318DEC602}"/>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3" name="Rechteck 42">
            <a:extLst>
              <a:ext uri="{FF2B5EF4-FFF2-40B4-BE49-F238E27FC236}">
                <a16:creationId xmlns:a16="http://schemas.microsoft.com/office/drawing/2014/main" id="{213C9BDD-4ADA-0C63-DEF0-DB22B4E97715}"/>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4" name="Rechteck 43">
            <a:extLst>
              <a:ext uri="{FF2B5EF4-FFF2-40B4-BE49-F238E27FC236}">
                <a16:creationId xmlns:a16="http://schemas.microsoft.com/office/drawing/2014/main" id="{3F9449CB-88CD-7BC3-9EB3-DB147D809960}"/>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133DA852-C875-0984-08A1-BAA713B0408F}"/>
              </a:ext>
            </a:extLst>
          </p:cNvPr>
          <p:cNvSpPr/>
          <p:nvPr/>
        </p:nvSpPr>
        <p:spPr>
          <a:xfrm>
            <a:off x="2032743" y="224942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52" name="Rechteck 51">
            <a:extLst>
              <a:ext uri="{FF2B5EF4-FFF2-40B4-BE49-F238E27FC236}">
                <a16:creationId xmlns:a16="http://schemas.microsoft.com/office/drawing/2014/main" id="{4994B14B-3A6F-61E3-BF3C-20EE53282F30}"/>
              </a:ext>
            </a:extLst>
          </p:cNvPr>
          <p:cNvSpPr/>
          <p:nvPr/>
        </p:nvSpPr>
        <p:spPr>
          <a:xfrm rot="16200000">
            <a:off x="-55141" y="3129705"/>
            <a:ext cx="1475012" cy="3360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Anwendungs-bereiche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9014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1D60-6336-1859-B875-0AE109C64025}"/>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A690BE71-389C-C03F-E0B7-226A97AFDEF0}"/>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5FCF80FF-46A5-D2EE-54B0-C0A11F1CA757}"/>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0C2FE028-018E-5E41-BB82-2170F308F970}"/>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24399923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8E159-416F-EFAF-B199-76A5CEE392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865223-F568-85BB-BD88-D757E6A8AB62}"/>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CB791925-FF03-14D2-B250-972072C726BA}"/>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drei Fokusbereichen</a:t>
            </a:r>
          </a:p>
          <a:p>
            <a:pPr lvl="1"/>
            <a:r>
              <a:rPr lang="de-DE" b="1"/>
              <a:t>Digitalisierung</a:t>
            </a:r>
            <a:r>
              <a:rPr lang="de-DE"/>
              <a:t> (21 Fähigkeiten, bspw. Kundenmanagement)</a:t>
            </a:r>
          </a:p>
          <a:p>
            <a:pPr lvl="1"/>
            <a:r>
              <a:rPr lang="de-DE" b="1"/>
              <a:t>Dekarbonisierung</a:t>
            </a:r>
            <a:r>
              <a:rPr lang="de-DE"/>
              <a:t> (14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46 Fähigkeiten</a:t>
            </a:r>
          </a:p>
          <a:p>
            <a:pPr lvl="1"/>
            <a:endParaRPr lang="en-US"/>
          </a:p>
        </p:txBody>
      </p:sp>
    </p:spTree>
    <p:extLst>
      <p:ext uri="{BB962C8B-B14F-4D97-AF65-F5344CB8AC3E}">
        <p14:creationId xmlns:p14="http://schemas.microsoft.com/office/powerpoint/2010/main" val="4175262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AF3DF-3467-A5C6-5714-D9BC8EEF55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81A61D-792C-713A-0053-019F2319938F}"/>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968284AC-228D-CACB-8503-06DE1F9BCE9F}"/>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10 Kompetenzprofile mit je 5-12 Fragen, sodass nicht alle Fragen von einer Person beantwortet werden müssen</a:t>
            </a:r>
          </a:p>
        </p:txBody>
      </p:sp>
      <p:pic>
        <p:nvPicPr>
          <p:cNvPr id="19" name="Grafik 18">
            <a:extLst>
              <a:ext uri="{FF2B5EF4-FFF2-40B4-BE49-F238E27FC236}">
                <a16:creationId xmlns:a16="http://schemas.microsoft.com/office/drawing/2014/main" id="{C84300F6-41EC-FF85-DD66-83DFAE200FC8}"/>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22979834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5F5B-DD6A-FAEE-6647-DF75A6E67D1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3558DC7-86CB-BBAC-5562-499353E89F2A}"/>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806ABCEB-3089-7CD1-0515-FF9CE10730E6}"/>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85956F07-F043-DD56-5BA1-07DEAD5701F5}"/>
              </a:ext>
            </a:extLst>
          </p:cNvPr>
          <p:cNvSpPr/>
          <p:nvPr/>
        </p:nvSpPr>
        <p:spPr>
          <a:xfrm>
            <a:off x="6273707" y="2352356"/>
            <a:ext cx="5302950" cy="3542908"/>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Grundlagen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A04ECC98-A073-D0D7-0AA3-46DFB7F19716}"/>
              </a:ext>
            </a:extLst>
          </p:cNvPr>
          <p:cNvSpPr/>
          <p:nvPr/>
        </p:nvSpPr>
        <p:spPr>
          <a:xfrm>
            <a:off x="6273706" y="1645526"/>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17055884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234A2-BE8F-4262-6E99-C5CF3921EA4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F320D8-3ACF-0FAB-D83A-9A3664BF28CB}"/>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16C7879E-E499-C2ED-03BC-14591A7ABDD8}"/>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Energieerzeugung</a:t>
            </a:r>
          </a:p>
          <a:p>
            <a:pPr marL="645714" lvl="3" indent="-285750"/>
            <a:r>
              <a:rPr lang="de-DE" dirty="0"/>
              <a:t>Stromnetze</a:t>
            </a:r>
          </a:p>
          <a:p>
            <a:pPr marL="645714" lvl="3" indent="-285750"/>
            <a:r>
              <a:rPr lang="de-DE" dirty="0">
                <a:solidFill>
                  <a:schemeClr val="bg2">
                    <a:lumMod val="60000"/>
                    <a:lumOff val="40000"/>
                  </a:schemeClr>
                </a:solidFill>
              </a:rPr>
              <a:t>Vertrieb, Einkauf und Verwaltung</a:t>
            </a:r>
          </a:p>
          <a:p>
            <a:r>
              <a:rPr lang="de-DE" dirty="0"/>
              <a:t>Der Reifegrad wird als Mittelwert aus den Antworten je Fokusbereich und Anwendungsbereich berechnet</a:t>
            </a:r>
          </a:p>
          <a:p>
            <a:endParaRPr lang="de-DE" dirty="0"/>
          </a:p>
        </p:txBody>
      </p:sp>
      <p:sp>
        <p:nvSpPr>
          <p:cNvPr id="80" name="Object10">
            <a:extLst>
              <a:ext uri="{FF2B5EF4-FFF2-40B4-BE49-F238E27FC236}">
                <a16:creationId xmlns:a16="http://schemas.microsoft.com/office/drawing/2014/main" id="{E85F0B58-FE47-962C-61D7-16B2E1B2356E}"/>
              </a:ext>
            </a:extLst>
          </p:cNvPr>
          <p:cNvSpPr/>
          <p:nvPr/>
        </p:nvSpPr>
        <p:spPr>
          <a:xfrm>
            <a:off x="4247703" y="4666440"/>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2C124718-1E2B-1FC0-29D8-1735A5DA4E63}"/>
              </a:ext>
            </a:extLst>
          </p:cNvPr>
          <p:cNvSpPr/>
          <p:nvPr/>
        </p:nvSpPr>
        <p:spPr>
          <a:xfrm>
            <a:off x="4247703" y="5304452"/>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968DD1B0-91BA-9F76-52CE-078400A4358E}"/>
              </a:ext>
            </a:extLst>
          </p:cNvPr>
          <p:cNvCxnSpPr/>
          <p:nvPr/>
        </p:nvCxnSpPr>
        <p:spPr>
          <a:xfrm>
            <a:off x="4260778" y="5304452"/>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73D31B33-FD13-65A5-053B-B6B226F2794D}"/>
              </a:ext>
            </a:extLst>
          </p:cNvPr>
          <p:cNvSpPr/>
          <p:nvPr/>
        </p:nvSpPr>
        <p:spPr>
          <a:xfrm>
            <a:off x="4763543" y="4720452"/>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4F15C626-ED42-0434-1B5E-589D9D32C071}"/>
              </a:ext>
            </a:extLst>
          </p:cNvPr>
          <p:cNvSpPr/>
          <p:nvPr/>
        </p:nvSpPr>
        <p:spPr>
          <a:xfrm>
            <a:off x="5834970" y="4666440"/>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A466C43B-E0A8-C696-0F87-6E785C9A9497}"/>
              </a:ext>
            </a:extLst>
          </p:cNvPr>
          <p:cNvSpPr/>
          <p:nvPr/>
        </p:nvSpPr>
        <p:spPr>
          <a:xfrm>
            <a:off x="5834970" y="5077603"/>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270A5D2E-1AE6-4DC5-0998-13D5A25F75CD}"/>
              </a:ext>
            </a:extLst>
          </p:cNvPr>
          <p:cNvCxnSpPr/>
          <p:nvPr/>
        </p:nvCxnSpPr>
        <p:spPr>
          <a:xfrm>
            <a:off x="5848045" y="5077603"/>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00515F08-2F93-CE5E-A49D-72DBDD1BC212}"/>
              </a:ext>
            </a:extLst>
          </p:cNvPr>
          <p:cNvSpPr/>
          <p:nvPr/>
        </p:nvSpPr>
        <p:spPr>
          <a:xfrm>
            <a:off x="6365869" y="4720452"/>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3B9056CB-1321-F620-2BD8-944F57D82057}"/>
              </a:ext>
            </a:extLst>
          </p:cNvPr>
          <p:cNvSpPr/>
          <p:nvPr/>
        </p:nvSpPr>
        <p:spPr>
          <a:xfrm>
            <a:off x="7425367" y="4666440"/>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557304AA-7B9F-3376-1263-A15A87B9E82B}"/>
              </a:ext>
            </a:extLst>
          </p:cNvPr>
          <p:cNvSpPr/>
          <p:nvPr/>
        </p:nvSpPr>
        <p:spPr>
          <a:xfrm>
            <a:off x="7425367" y="5162671"/>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688FC6FA-6BE3-45B6-7E85-AB0E77626FDE}"/>
              </a:ext>
            </a:extLst>
          </p:cNvPr>
          <p:cNvCxnSpPr/>
          <p:nvPr/>
        </p:nvCxnSpPr>
        <p:spPr>
          <a:xfrm>
            <a:off x="7438442" y="5162671"/>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7E1CE84B-40F3-9B75-D0C2-81E2FEF41050}"/>
              </a:ext>
            </a:extLst>
          </p:cNvPr>
          <p:cNvSpPr/>
          <p:nvPr/>
        </p:nvSpPr>
        <p:spPr>
          <a:xfrm>
            <a:off x="7929278" y="4720452"/>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20A9F889-6471-BDA3-DFDF-49D06785ABEC}"/>
              </a:ext>
            </a:extLst>
          </p:cNvPr>
          <p:cNvSpPr/>
          <p:nvPr/>
        </p:nvSpPr>
        <p:spPr>
          <a:xfrm>
            <a:off x="5201970" y="4215644"/>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68CE93CE-8D30-0C21-C1A5-416021D11404}"/>
              </a:ext>
            </a:extLst>
          </p:cNvPr>
          <p:cNvSpPr/>
          <p:nvPr/>
        </p:nvSpPr>
        <p:spPr>
          <a:xfrm>
            <a:off x="3605087" y="4211030"/>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30885118-E5B4-C73A-D1BF-1C9ED4343C45}"/>
              </a:ext>
            </a:extLst>
          </p:cNvPr>
          <p:cNvSpPr/>
          <p:nvPr/>
        </p:nvSpPr>
        <p:spPr>
          <a:xfrm>
            <a:off x="6823289" y="4224220"/>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2432724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0E4E7-56CC-BA86-EF41-0604F69A7337}"/>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E17D4643-98ED-7141-837D-CC61D54BD531}"/>
              </a:ext>
            </a:extLst>
          </p:cNvPr>
          <p:cNvGrpSpPr/>
          <p:nvPr/>
        </p:nvGrpSpPr>
        <p:grpSpPr>
          <a:xfrm>
            <a:off x="1854130" y="2148423"/>
            <a:ext cx="7932492" cy="3899796"/>
            <a:chOff x="1854130" y="2148423"/>
            <a:chExt cx="7932492" cy="3899796"/>
          </a:xfrm>
        </p:grpSpPr>
        <p:pic>
          <p:nvPicPr>
            <p:cNvPr id="9" name="Grafik 8">
              <a:extLst>
                <a:ext uri="{FF2B5EF4-FFF2-40B4-BE49-F238E27FC236}">
                  <a16:creationId xmlns:a16="http://schemas.microsoft.com/office/drawing/2014/main" id="{209B2C91-77F9-5DFD-5E07-55AA09D5728D}"/>
                </a:ext>
              </a:extLst>
            </p:cNvPr>
            <p:cNvPicPr>
              <a:picLocks noChangeAspect="1"/>
            </p:cNvPicPr>
            <p:nvPr/>
          </p:nvPicPr>
          <p:blipFill>
            <a:blip r:embed="rId2"/>
            <a:stretch>
              <a:fillRect/>
            </a:stretch>
          </p:blipFill>
          <p:spPr>
            <a:xfrm>
              <a:off x="1854130" y="2148423"/>
              <a:ext cx="7932492" cy="3899796"/>
            </a:xfrm>
            <a:prstGeom prst="rect">
              <a:avLst/>
            </a:prstGeom>
          </p:spPr>
        </p:pic>
        <p:sp>
          <p:nvSpPr>
            <p:cNvPr id="10" name="Rechteck 9">
              <a:extLst>
                <a:ext uri="{FF2B5EF4-FFF2-40B4-BE49-F238E27FC236}">
                  <a16:creationId xmlns:a16="http://schemas.microsoft.com/office/drawing/2014/main" id="{BA46E8A0-A8BD-F51E-AE30-B1ABA3C38B5E}"/>
                </a:ext>
              </a:extLst>
            </p:cNvPr>
            <p:cNvSpPr/>
            <p:nvPr/>
          </p:nvSpPr>
          <p:spPr>
            <a:xfrm>
              <a:off x="7208520" y="2167609"/>
              <a:ext cx="2270611"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C960A290-0E71-43B3-E854-EFE710763028}"/>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963B2B56-7C3B-DE63-6DAD-68F220A17B8E}"/>
              </a:ext>
            </a:extLst>
          </p:cNvPr>
          <p:cNvSpPr/>
          <p:nvPr/>
        </p:nvSpPr>
        <p:spPr bwMode="auto">
          <a:xfrm rot="10800000">
            <a:off x="2369658" y="337074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208A4288-937C-8AB8-E674-1FB5634E15A7}"/>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03F07F9E-E00C-7075-3636-23F5ABB0150B}"/>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EC52D5BE-10A0-B90D-2FFA-6BBB98615962}"/>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2C9BE918-716D-CE38-10D0-7F6F4D24CFFF}"/>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0B8988E5-DBCD-57D1-A695-1EB001FEBC75}"/>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1" name="Textfeld 40">
            <a:extLst>
              <a:ext uri="{FF2B5EF4-FFF2-40B4-BE49-F238E27FC236}">
                <a16:creationId xmlns:a16="http://schemas.microsoft.com/office/drawing/2014/main" id="{122E31C1-9DD9-7C07-529F-63EFDB15895A}"/>
              </a:ext>
            </a:extLst>
          </p:cNvPr>
          <p:cNvSpPr txBox="1"/>
          <p:nvPr/>
        </p:nvSpPr>
        <p:spPr>
          <a:xfrm>
            <a:off x="1689722" y="380901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4B18F6E3-4FA2-AA23-0043-05AAF08C1770}"/>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066A30AF-A3A5-C7C5-09A1-98E3EE655ABE}"/>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2F638ECA-1A64-8FBD-30B2-32972C5A44A9}"/>
              </a:ext>
            </a:extLst>
          </p:cNvPr>
          <p:cNvSpPr/>
          <p:nvPr/>
        </p:nvSpPr>
        <p:spPr bwMode="auto">
          <a:xfrm rot="5400000">
            <a:off x="8430791" y="1623299"/>
            <a:ext cx="183600" cy="2412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02BA55BF-3CCB-6430-126A-73CF6E0766D8}"/>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A893646D-E62C-966D-46BB-BA58C479E7A1}"/>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9CCF0A1C-374C-37A2-1F6B-D2D7F72AF717}"/>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22580C67-1782-74CE-1A91-EB264234238D}"/>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A8D6BA83-BA28-F483-6B6D-F173A226FDC7}"/>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9B61BB2D-DDD9-7DFE-6A87-ABE3B4B2DE05}"/>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7B2FB4F1-E429-D728-7AF4-86131C651320}"/>
              </a:ext>
            </a:extLst>
          </p:cNvPr>
          <p:cNvSpPr txBox="1"/>
          <p:nvPr/>
        </p:nvSpPr>
        <p:spPr>
          <a:xfrm>
            <a:off x="61327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0EAD8405-A714-0C73-DEBB-BA88F2CA4262}"/>
              </a:ext>
            </a:extLst>
          </p:cNvPr>
          <p:cNvSpPr/>
          <p:nvPr/>
        </p:nvSpPr>
        <p:spPr bwMode="auto">
          <a:xfrm>
            <a:off x="642820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6" name="Pfeil: nach unten 5">
            <a:extLst>
              <a:ext uri="{FF2B5EF4-FFF2-40B4-BE49-F238E27FC236}">
                <a16:creationId xmlns:a16="http://schemas.microsoft.com/office/drawing/2014/main" id="{FFB3BC60-E645-8456-4590-566ECA446698}"/>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125645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701D9-9973-25AA-1130-D9A0ED26518D}"/>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3C48F2D-150B-09CF-89A6-A2DD18480DD7}"/>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73C48F2D-150B-09CF-89A6-A2DD18480DD7}"/>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3FEE666C-3EB4-F339-9BFE-04B32B26BCA8}"/>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C66CED50-1C9D-90E7-EE5C-46E85AFF8637}"/>
              </a:ext>
            </a:extLst>
          </p:cNvPr>
          <p:cNvSpPr/>
          <p:nvPr/>
        </p:nvSpPr>
        <p:spPr>
          <a:xfrm>
            <a:off x="975925" y="256021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Energie-erzeugung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13" name="Rechteck 12">
            <a:extLst>
              <a:ext uri="{FF2B5EF4-FFF2-40B4-BE49-F238E27FC236}">
                <a16:creationId xmlns:a16="http://schemas.microsoft.com/office/drawing/2014/main" id="{3B38961C-B22B-1D6D-D95F-024A41415D94}"/>
              </a:ext>
            </a:extLst>
          </p:cNvPr>
          <p:cNvSpPr/>
          <p:nvPr/>
        </p:nvSpPr>
        <p:spPr>
          <a:xfrm>
            <a:off x="975926" y="335548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Strom-netze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FC0FD29E-331D-460C-840A-488754B712FE}"/>
              </a:ext>
            </a:extLst>
          </p:cNvPr>
          <p:cNvSpPr/>
          <p:nvPr/>
        </p:nvSpPr>
        <p:spPr>
          <a:xfrm>
            <a:off x="2032744" y="256021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6943F685-D1E6-962C-6510-EF3927F6D085}"/>
              </a:ext>
            </a:extLst>
          </p:cNvPr>
          <p:cNvSpPr/>
          <p:nvPr/>
        </p:nvSpPr>
        <p:spPr>
          <a:xfrm>
            <a:off x="3966795"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E1B64BCA-BB67-DF49-490A-9E37611FF8B9}"/>
              </a:ext>
            </a:extLst>
          </p:cNvPr>
          <p:cNvSpPr/>
          <p:nvPr/>
        </p:nvSpPr>
        <p:spPr>
          <a:xfrm>
            <a:off x="5900846"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E2A701E0-03DD-6C19-07D9-5063D575FF3D}"/>
              </a:ext>
            </a:extLst>
          </p:cNvPr>
          <p:cNvSpPr/>
          <p:nvPr/>
        </p:nvSpPr>
        <p:spPr>
          <a:xfrm>
            <a:off x="783489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ECB21927-6DF7-2400-7B16-F29AC81728CF}"/>
              </a:ext>
            </a:extLst>
          </p:cNvPr>
          <p:cNvSpPr/>
          <p:nvPr/>
        </p:nvSpPr>
        <p:spPr>
          <a:xfrm>
            <a:off x="976894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0" name="Rechteck 39">
            <a:extLst>
              <a:ext uri="{FF2B5EF4-FFF2-40B4-BE49-F238E27FC236}">
                <a16:creationId xmlns:a16="http://schemas.microsoft.com/office/drawing/2014/main" id="{F8BA80EC-963E-BA1B-9EC6-718C363DD87C}"/>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1" name="Rechteck 40">
            <a:extLst>
              <a:ext uri="{FF2B5EF4-FFF2-40B4-BE49-F238E27FC236}">
                <a16:creationId xmlns:a16="http://schemas.microsoft.com/office/drawing/2014/main" id="{1D334F72-351E-3151-D55B-BE20DF02BA60}"/>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2" name="Rechteck 41">
            <a:extLst>
              <a:ext uri="{FF2B5EF4-FFF2-40B4-BE49-F238E27FC236}">
                <a16:creationId xmlns:a16="http://schemas.microsoft.com/office/drawing/2014/main" id="{F22F8617-D430-02B1-AFFC-D99CECBAD22E}"/>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3" name="Rechteck 42">
            <a:extLst>
              <a:ext uri="{FF2B5EF4-FFF2-40B4-BE49-F238E27FC236}">
                <a16:creationId xmlns:a16="http://schemas.microsoft.com/office/drawing/2014/main" id="{524C14CA-1E5A-1814-919B-E785DD875B51}"/>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4" name="Rechteck 43">
            <a:extLst>
              <a:ext uri="{FF2B5EF4-FFF2-40B4-BE49-F238E27FC236}">
                <a16:creationId xmlns:a16="http://schemas.microsoft.com/office/drawing/2014/main" id="{EB9BC88A-B094-05B1-5F77-DC795F99F87C}"/>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D9343C67-FDC0-BAF7-44D9-511DA68338ED}"/>
              </a:ext>
            </a:extLst>
          </p:cNvPr>
          <p:cNvSpPr/>
          <p:nvPr/>
        </p:nvSpPr>
        <p:spPr>
          <a:xfrm>
            <a:off x="2032743" y="224942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52" name="Rechteck 51">
            <a:extLst>
              <a:ext uri="{FF2B5EF4-FFF2-40B4-BE49-F238E27FC236}">
                <a16:creationId xmlns:a16="http://schemas.microsoft.com/office/drawing/2014/main" id="{740AF092-C7B6-9AAA-36E6-369D714A4701}"/>
              </a:ext>
            </a:extLst>
          </p:cNvPr>
          <p:cNvSpPr/>
          <p:nvPr/>
        </p:nvSpPr>
        <p:spPr>
          <a:xfrm rot="16200000">
            <a:off x="-55141" y="3129705"/>
            <a:ext cx="1475012" cy="33602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Anwendungs-bereiche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0891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1A04B-6DDB-3483-CB93-C0101E77E1ED}"/>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A99A7AAF-5029-DC5F-FFB4-7550FF8EA364}"/>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466D5F82-372D-DB2E-D8A9-15043FE73655}"/>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85666469-4938-8FF2-67F0-FC1F09785621}"/>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1932171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CC180-6D08-D2AF-F569-0647B844D4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C73747-47E8-6A7F-98DB-CAD74E5F0EA8}"/>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91C45649-0C4B-F846-B12C-D8072CCB6936}"/>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3 Fokusbereichen</a:t>
            </a:r>
          </a:p>
          <a:p>
            <a:pPr lvl="1"/>
            <a:r>
              <a:rPr lang="de-DE" b="1"/>
              <a:t>Digitalisierung</a:t>
            </a:r>
            <a:r>
              <a:rPr lang="de-DE"/>
              <a:t> (21 Fähigkeiten, bspw. Kundenmanagement)</a:t>
            </a:r>
          </a:p>
          <a:p>
            <a:pPr lvl="1"/>
            <a:r>
              <a:rPr lang="de-DE" b="1"/>
              <a:t>Dekarbonisierung</a:t>
            </a:r>
            <a:r>
              <a:rPr lang="de-DE"/>
              <a:t> (19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51 Fähigkeiten</a:t>
            </a:r>
          </a:p>
          <a:p>
            <a:pPr lvl="1"/>
            <a:endParaRPr lang="en-US"/>
          </a:p>
        </p:txBody>
      </p:sp>
    </p:spTree>
    <p:extLst>
      <p:ext uri="{BB962C8B-B14F-4D97-AF65-F5344CB8AC3E}">
        <p14:creationId xmlns:p14="http://schemas.microsoft.com/office/powerpoint/2010/main" val="1487321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DE2D1-7556-FB5A-5C42-C4BB66861AAB}"/>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1623B29C-6C52-39A5-CAC3-E7B803CF6DF6}"/>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AAD95A25-3F2F-A63A-521F-88C6BD66FB41}"/>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1EECCE23-8364-257B-C576-081D0EDBC463}"/>
              </a:ext>
            </a:extLst>
          </p:cNvPr>
          <p:cNvSpPr/>
          <p:nvPr/>
        </p:nvSpPr>
        <p:spPr>
          <a:xfrm>
            <a:off x="964800" y="4406400"/>
            <a:ext cx="10360800" cy="1360800"/>
          </a:xfrm>
          <a:prstGeom prst="rect">
            <a:avLst/>
          </a:prstGeom>
          <a:noFill/>
          <a:ln/>
        </p:spPr>
        <p:txBody>
          <a:bodyPr wrap="square" lIns="0" rtlCol="0" anchor="ctr"/>
          <a:lstStyle/>
          <a:p>
            <a:r>
              <a:rPr lang="de-DE" sz="4000" noProof="0"/>
              <a:t>Motivation</a:t>
            </a:r>
          </a:p>
        </p:txBody>
      </p:sp>
    </p:spTree>
    <p:extLst>
      <p:ext uri="{BB962C8B-B14F-4D97-AF65-F5344CB8AC3E}">
        <p14:creationId xmlns:p14="http://schemas.microsoft.com/office/powerpoint/2010/main" val="35229630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BCB0B-E437-3A4B-B93C-AFB686C42CD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544BB1-FC0C-858B-E9CB-CA6314A64888}"/>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3963B123-698B-653A-2AB4-235B08501E9A}"/>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bis zu 15 Kompetenzprofile mit je 5-12 Fragen, sodass nicht alle Fragen von einer Person beantwortet werden müssen</a:t>
            </a:r>
          </a:p>
        </p:txBody>
      </p:sp>
      <p:pic>
        <p:nvPicPr>
          <p:cNvPr id="19" name="Grafik 18">
            <a:extLst>
              <a:ext uri="{FF2B5EF4-FFF2-40B4-BE49-F238E27FC236}">
                <a16:creationId xmlns:a16="http://schemas.microsoft.com/office/drawing/2014/main" id="{81560645-F1B7-5C99-6BCB-0F1E0407F0EB}"/>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28356511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AFDAB-22C6-EA37-0C3F-EADEB112C7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14BB55-9047-8D15-36CF-D2FDACE421D3}"/>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5D20CF4E-4A4A-2C78-BFB5-8BB878C7623A}"/>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2C308740-724D-FACB-B22A-D8B9B546EDB6}"/>
              </a:ext>
            </a:extLst>
          </p:cNvPr>
          <p:cNvSpPr/>
          <p:nvPr/>
        </p:nvSpPr>
        <p:spPr>
          <a:xfrm>
            <a:off x="6273707" y="2583584"/>
            <a:ext cx="5302950" cy="3420000"/>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Grundlagen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0F9208BA-F4FB-1069-B61B-9B21E336B68A}"/>
              </a:ext>
            </a:extLst>
          </p:cNvPr>
          <p:cNvSpPr/>
          <p:nvPr/>
        </p:nvSpPr>
        <p:spPr>
          <a:xfrm>
            <a:off x="6273706" y="1771650"/>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27687323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7A24-1A6B-EAFD-C31C-D0672E8144C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850CC7E-813B-0C67-D20C-6A48789C7A7C}"/>
              </a:ext>
            </a:extLst>
          </p:cNvPr>
          <p:cNvSpPr>
            <a:spLocks noGrp="1"/>
          </p:cNvSpPr>
          <p:nvPr>
            <p:ph type="title"/>
          </p:nvPr>
        </p:nvSpPr>
        <p:spPr/>
        <p:txBody>
          <a:bodyPr/>
          <a:lstStyle/>
          <a:p>
            <a:r>
              <a:rPr lang="de-DE"/>
              <a:t>Reifegradmodell </a:t>
            </a:r>
            <a:r>
              <a:rPr lang="de-DE" err="1"/>
              <a:t>SW.Check</a:t>
            </a:r>
            <a:br>
              <a:rPr lang="de-DE"/>
            </a:br>
            <a:r>
              <a:rPr lang="de-DE" sz="2400" b="0"/>
              <a:t>Für welche Unternehmensbereiche werden die Fragen beantwortet?</a:t>
            </a:r>
            <a:endParaRPr lang="de-DE" b="0"/>
          </a:p>
        </p:txBody>
      </p:sp>
      <p:sp>
        <p:nvSpPr>
          <p:cNvPr id="3" name="Textplatzhalter 2">
            <a:extLst>
              <a:ext uri="{FF2B5EF4-FFF2-40B4-BE49-F238E27FC236}">
                <a16:creationId xmlns:a16="http://schemas.microsoft.com/office/drawing/2014/main" id="{9B2F09B1-95D6-C96A-3D9D-1CA41DB5D5B7}"/>
              </a:ext>
            </a:extLst>
          </p:cNvPr>
          <p:cNvSpPr>
            <a:spLocks noGrp="1"/>
          </p:cNvSpPr>
          <p:nvPr>
            <p:ph type="body" sz="quarter" idx="10"/>
          </p:nvPr>
        </p:nvSpPr>
        <p:spPr>
          <a:xfrm>
            <a:off x="613755" y="1773238"/>
            <a:ext cx="10944275" cy="4248150"/>
          </a:xfrm>
        </p:spPr>
        <p:txBody>
          <a:bodyPr/>
          <a:lstStyle/>
          <a:p>
            <a:r>
              <a:rPr lang="de-DE" dirty="0"/>
              <a:t>Die Einschätzung der Fragen bezieht sich nicht auf das gesamte Stadtwerk, sondern jeweils auf einen der folgenden Anwendungsbereiche: </a:t>
            </a:r>
          </a:p>
          <a:p>
            <a:pPr marL="645714" lvl="3" indent="-285750"/>
            <a:r>
              <a:rPr lang="de-DE" dirty="0"/>
              <a:t>Vertrieb, Einkauf &amp; Verwaltung</a:t>
            </a:r>
          </a:p>
          <a:p>
            <a:pPr marL="645714" lvl="3" indent="-285750"/>
            <a:r>
              <a:rPr lang="de-DE" dirty="0"/>
              <a:t>Energieerzeugung</a:t>
            </a:r>
          </a:p>
          <a:p>
            <a:pPr marL="645714" lvl="3" indent="-285750"/>
            <a:r>
              <a:rPr lang="de-DE" dirty="0"/>
              <a:t>Stromnetze</a:t>
            </a:r>
          </a:p>
          <a:p>
            <a:pPr marL="359964" lvl="3" indent="0">
              <a:buNone/>
            </a:pPr>
            <a:endParaRPr lang="de-DE" dirty="0"/>
          </a:p>
          <a:p>
            <a:r>
              <a:rPr lang="de-DE" dirty="0"/>
              <a:t>Der Reifegrad wird als Mittelwert aus den Antworten je Fokusbereich und Anwendungsbereich berechnet</a:t>
            </a:r>
          </a:p>
          <a:p>
            <a:endParaRPr lang="de-DE" dirty="0"/>
          </a:p>
        </p:txBody>
      </p:sp>
      <p:sp>
        <p:nvSpPr>
          <p:cNvPr id="80" name="Object10">
            <a:extLst>
              <a:ext uri="{FF2B5EF4-FFF2-40B4-BE49-F238E27FC236}">
                <a16:creationId xmlns:a16="http://schemas.microsoft.com/office/drawing/2014/main" id="{EB4A2AC6-77EC-C32D-9939-A7E70BB9B90D}"/>
              </a:ext>
            </a:extLst>
          </p:cNvPr>
          <p:cNvSpPr/>
          <p:nvPr/>
        </p:nvSpPr>
        <p:spPr>
          <a:xfrm>
            <a:off x="4247703" y="4939707"/>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1" name="Object11">
            <a:extLst>
              <a:ext uri="{FF2B5EF4-FFF2-40B4-BE49-F238E27FC236}">
                <a16:creationId xmlns:a16="http://schemas.microsoft.com/office/drawing/2014/main" id="{2178177E-D3C4-0593-4A77-943D5F8EBF47}"/>
              </a:ext>
            </a:extLst>
          </p:cNvPr>
          <p:cNvSpPr/>
          <p:nvPr/>
        </p:nvSpPr>
        <p:spPr>
          <a:xfrm>
            <a:off x="4247703" y="5577719"/>
            <a:ext cx="503911" cy="21267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82" name="Connector 12">
            <a:extLst>
              <a:ext uri="{FF2B5EF4-FFF2-40B4-BE49-F238E27FC236}">
                <a16:creationId xmlns:a16="http://schemas.microsoft.com/office/drawing/2014/main" id="{9407A699-EEA2-462B-9312-FCEB40F0E92E}"/>
              </a:ext>
            </a:extLst>
          </p:cNvPr>
          <p:cNvCxnSpPr/>
          <p:nvPr/>
        </p:nvCxnSpPr>
        <p:spPr>
          <a:xfrm>
            <a:off x="4260778" y="5577719"/>
            <a:ext cx="863848" cy="0"/>
          </a:xfrm>
          <a:prstGeom prst="line">
            <a:avLst/>
          </a:prstGeom>
          <a:noFill/>
          <a:ln w="19050">
            <a:solidFill>
              <a:schemeClr val="accent1"/>
            </a:solidFill>
            <a:prstDash val="dash"/>
          </a:ln>
        </p:spPr>
      </p:cxnSp>
      <p:sp>
        <p:nvSpPr>
          <p:cNvPr id="83" name="Object13">
            <a:extLst>
              <a:ext uri="{FF2B5EF4-FFF2-40B4-BE49-F238E27FC236}">
                <a16:creationId xmlns:a16="http://schemas.microsoft.com/office/drawing/2014/main" id="{7CBDCB3E-9D17-B020-E388-07FC6E21DF9F}"/>
              </a:ext>
            </a:extLst>
          </p:cNvPr>
          <p:cNvSpPr/>
          <p:nvPr/>
        </p:nvSpPr>
        <p:spPr>
          <a:xfrm>
            <a:off x="4763543" y="4993719"/>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2.0</a:t>
            </a:r>
            <a:endParaRPr lang="en-US" sz="1600"/>
          </a:p>
        </p:txBody>
      </p:sp>
      <p:sp>
        <p:nvSpPr>
          <p:cNvPr id="88" name="Object26">
            <a:extLst>
              <a:ext uri="{FF2B5EF4-FFF2-40B4-BE49-F238E27FC236}">
                <a16:creationId xmlns:a16="http://schemas.microsoft.com/office/drawing/2014/main" id="{BD149489-0E5E-2BA3-2CEF-CF08DBFC40E2}"/>
              </a:ext>
            </a:extLst>
          </p:cNvPr>
          <p:cNvSpPr/>
          <p:nvPr/>
        </p:nvSpPr>
        <p:spPr>
          <a:xfrm>
            <a:off x="5834970" y="4939707"/>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89" name="Object27">
            <a:extLst>
              <a:ext uri="{FF2B5EF4-FFF2-40B4-BE49-F238E27FC236}">
                <a16:creationId xmlns:a16="http://schemas.microsoft.com/office/drawing/2014/main" id="{308D0F50-5DC2-B959-21ED-6B6C172DE5CB}"/>
              </a:ext>
            </a:extLst>
          </p:cNvPr>
          <p:cNvSpPr/>
          <p:nvPr/>
        </p:nvSpPr>
        <p:spPr>
          <a:xfrm>
            <a:off x="5834970" y="5350870"/>
            <a:ext cx="503911" cy="439519"/>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0" name="Connector 28">
            <a:extLst>
              <a:ext uri="{FF2B5EF4-FFF2-40B4-BE49-F238E27FC236}">
                <a16:creationId xmlns:a16="http://schemas.microsoft.com/office/drawing/2014/main" id="{24435648-A192-C97F-CA3C-AB46517ED4EA}"/>
              </a:ext>
            </a:extLst>
          </p:cNvPr>
          <p:cNvCxnSpPr/>
          <p:nvPr/>
        </p:nvCxnSpPr>
        <p:spPr>
          <a:xfrm>
            <a:off x="5848045" y="5350870"/>
            <a:ext cx="863848" cy="0"/>
          </a:xfrm>
          <a:prstGeom prst="line">
            <a:avLst/>
          </a:prstGeom>
          <a:noFill/>
          <a:ln w="19050">
            <a:solidFill>
              <a:schemeClr val="accent1"/>
            </a:solidFill>
            <a:prstDash val="dash"/>
          </a:ln>
        </p:spPr>
      </p:cxnSp>
      <p:sp>
        <p:nvSpPr>
          <p:cNvPr id="91" name="Object29">
            <a:extLst>
              <a:ext uri="{FF2B5EF4-FFF2-40B4-BE49-F238E27FC236}">
                <a16:creationId xmlns:a16="http://schemas.microsoft.com/office/drawing/2014/main" id="{2B0B8D5D-467C-C65E-4DBD-B20C54FF75F5}"/>
              </a:ext>
            </a:extLst>
          </p:cNvPr>
          <p:cNvSpPr/>
          <p:nvPr/>
        </p:nvSpPr>
        <p:spPr>
          <a:xfrm>
            <a:off x="6365869" y="4993719"/>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3.1</a:t>
            </a:r>
            <a:endParaRPr lang="en-US" sz="1600"/>
          </a:p>
        </p:txBody>
      </p:sp>
      <p:sp>
        <p:nvSpPr>
          <p:cNvPr id="92" name="Object30">
            <a:extLst>
              <a:ext uri="{FF2B5EF4-FFF2-40B4-BE49-F238E27FC236}">
                <a16:creationId xmlns:a16="http://schemas.microsoft.com/office/drawing/2014/main" id="{3ED0A2A1-E639-87AF-F658-AE29884AB401}"/>
              </a:ext>
            </a:extLst>
          </p:cNvPr>
          <p:cNvSpPr/>
          <p:nvPr/>
        </p:nvSpPr>
        <p:spPr>
          <a:xfrm>
            <a:off x="7425367" y="4939707"/>
            <a:ext cx="503911" cy="850683"/>
          </a:xfrm>
          <a:prstGeom prst="rect">
            <a:avLst/>
          </a:prstGeom>
          <a:solidFill>
            <a:schemeClr val="bg1"/>
          </a:solidFill>
          <a:ln w="19050">
            <a:solidFill>
              <a:schemeClr val="bg1">
                <a:lumMod val="50000"/>
              </a:schemeClr>
            </a:solidFill>
          </a:ln>
        </p:spPr>
        <p:txBody>
          <a:bodyPr wrap="square" rtlCol="0" anchor="ctr"/>
          <a:lstStyle/>
          <a:p>
            <a:endParaRPr lang="en-US"/>
          </a:p>
        </p:txBody>
      </p:sp>
      <p:sp>
        <p:nvSpPr>
          <p:cNvPr id="93" name="Object31">
            <a:extLst>
              <a:ext uri="{FF2B5EF4-FFF2-40B4-BE49-F238E27FC236}">
                <a16:creationId xmlns:a16="http://schemas.microsoft.com/office/drawing/2014/main" id="{99D7CEDA-921A-3046-813C-AA35B66C4367}"/>
              </a:ext>
            </a:extLst>
          </p:cNvPr>
          <p:cNvSpPr/>
          <p:nvPr/>
        </p:nvSpPr>
        <p:spPr>
          <a:xfrm>
            <a:off x="7425367" y="5435938"/>
            <a:ext cx="503911" cy="354451"/>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94" name="Connector 32">
            <a:extLst>
              <a:ext uri="{FF2B5EF4-FFF2-40B4-BE49-F238E27FC236}">
                <a16:creationId xmlns:a16="http://schemas.microsoft.com/office/drawing/2014/main" id="{F83FAE5C-788E-498A-FA86-917417A34F65}"/>
              </a:ext>
            </a:extLst>
          </p:cNvPr>
          <p:cNvCxnSpPr/>
          <p:nvPr/>
        </p:nvCxnSpPr>
        <p:spPr>
          <a:xfrm>
            <a:off x="7438442" y="5435938"/>
            <a:ext cx="863848" cy="0"/>
          </a:xfrm>
          <a:prstGeom prst="line">
            <a:avLst/>
          </a:prstGeom>
          <a:noFill/>
          <a:ln w="19050">
            <a:solidFill>
              <a:schemeClr val="accent1"/>
            </a:solidFill>
            <a:prstDash val="dash"/>
          </a:ln>
        </p:spPr>
      </p:cxnSp>
      <p:sp>
        <p:nvSpPr>
          <p:cNvPr id="95" name="Object33">
            <a:extLst>
              <a:ext uri="{FF2B5EF4-FFF2-40B4-BE49-F238E27FC236}">
                <a16:creationId xmlns:a16="http://schemas.microsoft.com/office/drawing/2014/main" id="{A22E4C33-EE4D-2CCE-6044-859E30E5DBFC}"/>
              </a:ext>
            </a:extLst>
          </p:cNvPr>
          <p:cNvSpPr/>
          <p:nvPr/>
        </p:nvSpPr>
        <p:spPr>
          <a:xfrm>
            <a:off x="7929278" y="4993719"/>
            <a:ext cx="798378" cy="338554"/>
          </a:xfrm>
          <a:prstGeom prst="rect">
            <a:avLst/>
          </a:prstGeom>
          <a:noFill/>
          <a:ln/>
        </p:spPr>
        <p:txBody>
          <a:bodyPr wrap="square" rtlCol="0"/>
          <a:lstStyle/>
          <a:p>
            <a:r>
              <a:rPr lang="en-US" sz="1600">
                <a:latin typeface="Arial" pitchFamily="34" charset="0"/>
                <a:ea typeface="Arial" pitchFamily="34" charset="-122"/>
                <a:cs typeface="Arial" pitchFamily="34" charset="-120"/>
              </a:rPr>
              <a:t>2.7</a:t>
            </a:r>
            <a:endParaRPr lang="en-US" sz="1600"/>
          </a:p>
        </p:txBody>
      </p:sp>
      <p:sp>
        <p:nvSpPr>
          <p:cNvPr id="96" name="Object47">
            <a:extLst>
              <a:ext uri="{FF2B5EF4-FFF2-40B4-BE49-F238E27FC236}">
                <a16:creationId xmlns:a16="http://schemas.microsoft.com/office/drawing/2014/main" id="{EF61019A-49B3-DE76-50BD-359385C105E6}"/>
              </a:ext>
            </a:extLst>
          </p:cNvPr>
          <p:cNvSpPr/>
          <p:nvPr/>
        </p:nvSpPr>
        <p:spPr>
          <a:xfrm>
            <a:off x="5201970" y="4488911"/>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Dekarbonisierung</a:t>
            </a:r>
            <a:endParaRPr lang="en-US" sz="1600"/>
          </a:p>
        </p:txBody>
      </p:sp>
      <p:sp>
        <p:nvSpPr>
          <p:cNvPr id="97" name="Object48">
            <a:extLst>
              <a:ext uri="{FF2B5EF4-FFF2-40B4-BE49-F238E27FC236}">
                <a16:creationId xmlns:a16="http://schemas.microsoft.com/office/drawing/2014/main" id="{40DCFE87-4DA3-E7CF-BB37-EC4822FBB08C}"/>
              </a:ext>
            </a:extLst>
          </p:cNvPr>
          <p:cNvSpPr/>
          <p:nvPr/>
        </p:nvSpPr>
        <p:spPr>
          <a:xfrm>
            <a:off x="3605087" y="4484297"/>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Digitalisierung</a:t>
            </a:r>
            <a:endParaRPr lang="en-US" sz="1600"/>
          </a:p>
        </p:txBody>
      </p:sp>
      <p:sp>
        <p:nvSpPr>
          <p:cNvPr id="98" name="Object49">
            <a:extLst>
              <a:ext uri="{FF2B5EF4-FFF2-40B4-BE49-F238E27FC236}">
                <a16:creationId xmlns:a16="http://schemas.microsoft.com/office/drawing/2014/main" id="{0587B682-A525-70F9-F97D-9B76505BF777}"/>
              </a:ext>
            </a:extLst>
          </p:cNvPr>
          <p:cNvSpPr/>
          <p:nvPr/>
        </p:nvSpPr>
        <p:spPr>
          <a:xfrm>
            <a:off x="6823289" y="4497487"/>
            <a:ext cx="1787136" cy="338554"/>
          </a:xfrm>
          <a:prstGeom prst="rect">
            <a:avLst/>
          </a:prstGeom>
          <a:noFill/>
          <a:ln/>
        </p:spPr>
        <p:txBody>
          <a:bodyPr wrap="square" rtlCol="0"/>
          <a:lstStyle/>
          <a:p>
            <a:pPr algn="ctr"/>
            <a:r>
              <a:rPr lang="en-US" sz="1600">
                <a:latin typeface="Calibri" pitchFamily="34" charset="0"/>
                <a:ea typeface="Calibri" pitchFamily="34" charset="-122"/>
                <a:cs typeface="Calibri" pitchFamily="34" charset="-120"/>
              </a:rPr>
              <a:t>Übergeordnet</a:t>
            </a:r>
            <a:endParaRPr lang="en-US" sz="1600"/>
          </a:p>
        </p:txBody>
      </p:sp>
    </p:spTree>
    <p:extLst>
      <p:ext uri="{BB962C8B-B14F-4D97-AF65-F5344CB8AC3E}">
        <p14:creationId xmlns:p14="http://schemas.microsoft.com/office/powerpoint/2010/main" val="22428391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B4789-8ACE-ED02-3841-E7D40B8B8ED5}"/>
            </a:ext>
          </a:extLst>
        </p:cNvPr>
        <p:cNvGrpSpPr/>
        <p:nvPr/>
      </p:nvGrpSpPr>
      <p:grpSpPr>
        <a:xfrm>
          <a:off x="0" y="0"/>
          <a:ext cx="0" cy="0"/>
          <a:chOff x="0" y="0"/>
          <a:chExt cx="0" cy="0"/>
        </a:xfrm>
      </p:grpSpPr>
      <p:grpSp>
        <p:nvGrpSpPr>
          <p:cNvPr id="11" name="Gruppieren 10">
            <a:extLst>
              <a:ext uri="{FF2B5EF4-FFF2-40B4-BE49-F238E27FC236}">
                <a16:creationId xmlns:a16="http://schemas.microsoft.com/office/drawing/2014/main" id="{70BC17F4-8F7A-1CF9-9311-E0C447FBC4F9}"/>
              </a:ext>
            </a:extLst>
          </p:cNvPr>
          <p:cNvGrpSpPr/>
          <p:nvPr/>
        </p:nvGrpSpPr>
        <p:grpSpPr>
          <a:xfrm>
            <a:off x="1854130" y="2152312"/>
            <a:ext cx="7899230" cy="3895907"/>
            <a:chOff x="1854130" y="2152312"/>
            <a:chExt cx="7899230" cy="3895907"/>
          </a:xfrm>
        </p:grpSpPr>
        <p:pic>
          <p:nvPicPr>
            <p:cNvPr id="9" name="Grafik 8">
              <a:extLst>
                <a:ext uri="{FF2B5EF4-FFF2-40B4-BE49-F238E27FC236}">
                  <a16:creationId xmlns:a16="http://schemas.microsoft.com/office/drawing/2014/main" id="{7F16E024-28EA-75C8-E513-DF80F96E494B}"/>
                </a:ext>
              </a:extLst>
            </p:cNvPr>
            <p:cNvPicPr>
              <a:picLocks noChangeAspect="1"/>
            </p:cNvPicPr>
            <p:nvPr/>
          </p:nvPicPr>
          <p:blipFill>
            <a:blip r:embed="rId2"/>
            <a:stretch>
              <a:fillRect/>
            </a:stretch>
          </p:blipFill>
          <p:spPr>
            <a:xfrm>
              <a:off x="1854130" y="2152312"/>
              <a:ext cx="7899230" cy="3895907"/>
            </a:xfrm>
            <a:prstGeom prst="rect">
              <a:avLst/>
            </a:prstGeom>
          </p:spPr>
        </p:pic>
        <p:sp>
          <p:nvSpPr>
            <p:cNvPr id="10" name="Rechteck 9">
              <a:extLst>
                <a:ext uri="{FF2B5EF4-FFF2-40B4-BE49-F238E27FC236}">
                  <a16:creationId xmlns:a16="http://schemas.microsoft.com/office/drawing/2014/main" id="{EB3CBD54-EC25-F947-8632-1DF4A79742B1}"/>
                </a:ext>
              </a:extLst>
            </p:cNvPr>
            <p:cNvSpPr/>
            <p:nvPr/>
          </p:nvSpPr>
          <p:spPr>
            <a:xfrm>
              <a:off x="7162800" y="2167608"/>
              <a:ext cx="2270611"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536ADDC6-953A-A36F-ACD5-9B665A43191C}"/>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5" name="Pfeil: nach unten 34">
            <a:extLst>
              <a:ext uri="{FF2B5EF4-FFF2-40B4-BE49-F238E27FC236}">
                <a16:creationId xmlns:a16="http://schemas.microsoft.com/office/drawing/2014/main" id="{9BD3D509-5AF6-CEC5-AFD4-69E5FEDF2874}"/>
              </a:ext>
            </a:extLst>
          </p:cNvPr>
          <p:cNvSpPr/>
          <p:nvPr/>
        </p:nvSpPr>
        <p:spPr bwMode="auto">
          <a:xfrm rot="10800000">
            <a:off x="2369658" y="3561243"/>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6" name="Pfeil: nach unten 35">
            <a:extLst>
              <a:ext uri="{FF2B5EF4-FFF2-40B4-BE49-F238E27FC236}">
                <a16:creationId xmlns:a16="http://schemas.microsoft.com/office/drawing/2014/main" id="{92F5C7F7-A31E-E36F-B708-CF28220AEB6A}"/>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7BCF2E2B-0A9E-9399-472C-EE206C6E7332}"/>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D116E275-65A0-2F82-EC50-7D90291161DC}"/>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A81C77C0-0D92-B486-8358-56156BA8F2A0}"/>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CCA2C052-3B44-DA7E-C00B-39E4DA913D71}"/>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1" name="Textfeld 40">
            <a:extLst>
              <a:ext uri="{FF2B5EF4-FFF2-40B4-BE49-F238E27FC236}">
                <a16:creationId xmlns:a16="http://schemas.microsoft.com/office/drawing/2014/main" id="{8679AF5B-35CF-8500-18C7-190D782DF8DE}"/>
              </a:ext>
            </a:extLst>
          </p:cNvPr>
          <p:cNvSpPr txBox="1"/>
          <p:nvPr/>
        </p:nvSpPr>
        <p:spPr>
          <a:xfrm>
            <a:off x="1689722" y="3999516"/>
            <a:ext cx="1695450"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42" name="Textfeld 41">
            <a:extLst>
              <a:ext uri="{FF2B5EF4-FFF2-40B4-BE49-F238E27FC236}">
                <a16:creationId xmlns:a16="http://schemas.microsoft.com/office/drawing/2014/main" id="{58FCFE47-97A9-A7AA-9D74-861AB970A27E}"/>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25CDD6D5-2226-B62A-EA71-B47A2744F532}"/>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4FF9C3A4-0C8B-8E63-A3B9-06EAD9F0A53F}"/>
              </a:ext>
            </a:extLst>
          </p:cNvPr>
          <p:cNvSpPr/>
          <p:nvPr/>
        </p:nvSpPr>
        <p:spPr bwMode="auto">
          <a:xfrm rot="5400000">
            <a:off x="8430791" y="1623299"/>
            <a:ext cx="183600" cy="2412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B21AD0DE-C0E0-0CF4-B84B-DC78D7B90CA2}"/>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975EF864-D62F-63E6-05F2-00763E3E30A5}"/>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F485C02F-A388-4895-7346-2138B41360FA}"/>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59E681F8-786E-1490-B627-FF0704D132C6}"/>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B31CA4F3-04AD-18C4-B80D-C7FA989920BC}"/>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BD11F172-3CE2-F527-4C4C-1F8FFAAB9FD1}"/>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4" name="Textfeld 3">
            <a:extLst>
              <a:ext uri="{FF2B5EF4-FFF2-40B4-BE49-F238E27FC236}">
                <a16:creationId xmlns:a16="http://schemas.microsoft.com/office/drawing/2014/main" id="{96C2068A-BF81-3D7C-EB01-0DEE6680B835}"/>
              </a:ext>
            </a:extLst>
          </p:cNvPr>
          <p:cNvSpPr txBox="1"/>
          <p:nvPr/>
        </p:nvSpPr>
        <p:spPr>
          <a:xfrm>
            <a:off x="6132796" y="1648556"/>
            <a:ext cx="2729043"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Anwendungsbereich</a:t>
            </a:r>
          </a:p>
        </p:txBody>
      </p:sp>
      <p:sp>
        <p:nvSpPr>
          <p:cNvPr id="5" name="Pfeil: nach unten 4">
            <a:extLst>
              <a:ext uri="{FF2B5EF4-FFF2-40B4-BE49-F238E27FC236}">
                <a16:creationId xmlns:a16="http://schemas.microsoft.com/office/drawing/2014/main" id="{739C1032-5F78-87F4-43FC-8FEEDF73A4DA}"/>
              </a:ext>
            </a:extLst>
          </p:cNvPr>
          <p:cNvSpPr/>
          <p:nvPr/>
        </p:nvSpPr>
        <p:spPr bwMode="auto">
          <a:xfrm>
            <a:off x="6428207" y="2091823"/>
            <a:ext cx="181626" cy="459251"/>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6" name="Pfeil: nach unten 5">
            <a:extLst>
              <a:ext uri="{FF2B5EF4-FFF2-40B4-BE49-F238E27FC236}">
                <a16:creationId xmlns:a16="http://schemas.microsoft.com/office/drawing/2014/main" id="{C8AC1920-58A5-0772-5E0A-3C9E4A669379}"/>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212277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p:bldP spid="40" grpId="0"/>
      <p:bldP spid="41" grpId="0"/>
      <p:bldP spid="42" grpId="0"/>
      <p:bldP spid="43" grpId="0"/>
      <p:bldP spid="44" grpId="0" animBg="1"/>
      <p:bldP spid="45" grpId="0"/>
      <p:bldP spid="46" grpId="0"/>
      <p:bldP spid="47" grpId="0" animBg="1"/>
      <p:bldP spid="48" grpId="0" animBg="1"/>
      <p:bldP spid="49" grpId="0" animBg="1"/>
      <p:bldP spid="50" grpId="0"/>
      <p:bldP spid="4" grpId="0"/>
      <p:bldP spid="5" grpId="0" animBg="1"/>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BCE14-A243-533F-B33B-4CC6FE3A3823}"/>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F99B819-B7E9-562A-6C94-899A703507A5}"/>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AF99B819-B7E9-562A-6C94-899A703507A5}"/>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66A1F22B-5AA5-3F33-55F0-E66C58DBD041}"/>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A73E2A36-517C-28AA-E880-39A728FA8355}"/>
              </a:ext>
            </a:extLst>
          </p:cNvPr>
          <p:cNvSpPr/>
          <p:nvPr/>
        </p:nvSpPr>
        <p:spPr>
          <a:xfrm>
            <a:off x="975925" y="256021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Stromnetze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13" name="Rechteck 12">
            <a:extLst>
              <a:ext uri="{FF2B5EF4-FFF2-40B4-BE49-F238E27FC236}">
                <a16:creationId xmlns:a16="http://schemas.microsoft.com/office/drawing/2014/main" id="{9A560210-DF78-72FD-94F6-9D1814602EF3}"/>
              </a:ext>
            </a:extLst>
          </p:cNvPr>
          <p:cNvSpPr/>
          <p:nvPr/>
        </p:nvSpPr>
        <p:spPr>
          <a:xfrm>
            <a:off x="975926" y="3355482"/>
            <a:ext cx="931269"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Vertrieb/ Einkauf/ Verwaltung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4" name="Rechteck 33">
            <a:extLst>
              <a:ext uri="{FF2B5EF4-FFF2-40B4-BE49-F238E27FC236}">
                <a16:creationId xmlns:a16="http://schemas.microsoft.com/office/drawing/2014/main" id="{0D0024A7-E41D-1021-A6E1-9DBC70708C27}"/>
              </a:ext>
            </a:extLst>
          </p:cNvPr>
          <p:cNvSpPr/>
          <p:nvPr/>
        </p:nvSpPr>
        <p:spPr>
          <a:xfrm>
            <a:off x="975926" y="4176215"/>
            <a:ext cx="931271"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Energie-erzeugung</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041072B0-50EF-5C88-6712-93B13E6DF53B}"/>
              </a:ext>
            </a:extLst>
          </p:cNvPr>
          <p:cNvSpPr/>
          <p:nvPr/>
        </p:nvSpPr>
        <p:spPr>
          <a:xfrm>
            <a:off x="2032744" y="2560213"/>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24807FAA-DD00-CE09-22D6-49AF18351426}"/>
              </a:ext>
            </a:extLst>
          </p:cNvPr>
          <p:cNvSpPr/>
          <p:nvPr/>
        </p:nvSpPr>
        <p:spPr>
          <a:xfrm>
            <a:off x="3966795"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66AEA6F8-F186-44F1-3F29-4061B5935FC0}"/>
              </a:ext>
            </a:extLst>
          </p:cNvPr>
          <p:cNvSpPr/>
          <p:nvPr/>
        </p:nvSpPr>
        <p:spPr>
          <a:xfrm>
            <a:off x="5900846"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018D050F-B508-95DF-B746-3A93F9B18D3E}"/>
              </a:ext>
            </a:extLst>
          </p:cNvPr>
          <p:cNvSpPr/>
          <p:nvPr/>
        </p:nvSpPr>
        <p:spPr>
          <a:xfrm>
            <a:off x="783489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56C0EC3F-53DD-9D21-5828-FFAB8377762E}"/>
              </a:ext>
            </a:extLst>
          </p:cNvPr>
          <p:cNvSpPr/>
          <p:nvPr/>
        </p:nvSpPr>
        <p:spPr>
          <a:xfrm>
            <a:off x="9768947" y="2560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0" name="Rechteck 39">
            <a:extLst>
              <a:ext uri="{FF2B5EF4-FFF2-40B4-BE49-F238E27FC236}">
                <a16:creationId xmlns:a16="http://schemas.microsoft.com/office/drawing/2014/main" id="{8B35E7C5-F374-F30C-78BF-F5BFA9A5684B}"/>
              </a:ext>
            </a:extLst>
          </p:cNvPr>
          <p:cNvSpPr/>
          <p:nvPr/>
        </p:nvSpPr>
        <p:spPr>
          <a:xfrm>
            <a:off x="2032744" y="3355482"/>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1" name="Rechteck 40">
            <a:extLst>
              <a:ext uri="{FF2B5EF4-FFF2-40B4-BE49-F238E27FC236}">
                <a16:creationId xmlns:a16="http://schemas.microsoft.com/office/drawing/2014/main" id="{1F19326E-A03B-D61E-0006-545440EFF026}"/>
              </a:ext>
            </a:extLst>
          </p:cNvPr>
          <p:cNvSpPr/>
          <p:nvPr/>
        </p:nvSpPr>
        <p:spPr>
          <a:xfrm>
            <a:off x="396679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a:t>
            </a:r>
          </a:p>
          <a:p>
            <a:pPr algn="ctr"/>
            <a:r>
              <a:rPr lang="de-DE" sz="1200">
                <a:latin typeface="Calibri" panose="020F0502020204030204" pitchFamily="34" charset="0"/>
                <a:ea typeface="Calibri" panose="020F0502020204030204" pitchFamily="34" charset="0"/>
                <a:cs typeface="Calibri" panose="020F0502020204030204" pitchFamily="34" charset="0"/>
              </a:rPr>
              <a:t> -systeme/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2" name="Rechteck 41">
            <a:extLst>
              <a:ext uri="{FF2B5EF4-FFF2-40B4-BE49-F238E27FC236}">
                <a16:creationId xmlns:a16="http://schemas.microsoft.com/office/drawing/2014/main" id="{14494AE7-7239-E1E0-0E91-5D8AC38A643A}"/>
              </a:ext>
            </a:extLst>
          </p:cNvPr>
          <p:cNvSpPr/>
          <p:nvPr/>
        </p:nvSpPr>
        <p:spPr>
          <a:xfrm>
            <a:off x="5900846"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3" name="Rechteck 42">
            <a:extLst>
              <a:ext uri="{FF2B5EF4-FFF2-40B4-BE49-F238E27FC236}">
                <a16:creationId xmlns:a16="http://schemas.microsoft.com/office/drawing/2014/main" id="{334A164E-DBA7-24AA-CA31-B052013B2D16}"/>
              </a:ext>
            </a:extLst>
          </p:cNvPr>
          <p:cNvSpPr/>
          <p:nvPr/>
        </p:nvSpPr>
        <p:spPr>
          <a:xfrm>
            <a:off x="783489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4" name="Rechteck 43">
            <a:extLst>
              <a:ext uri="{FF2B5EF4-FFF2-40B4-BE49-F238E27FC236}">
                <a16:creationId xmlns:a16="http://schemas.microsoft.com/office/drawing/2014/main" id="{AE3ADF11-80C7-ABDD-91B9-96E4781EF708}"/>
              </a:ext>
            </a:extLst>
          </p:cNvPr>
          <p:cNvSpPr/>
          <p:nvPr/>
        </p:nvSpPr>
        <p:spPr>
          <a:xfrm>
            <a:off x="9768947" y="3355484"/>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5" name="Rechteck 44">
            <a:extLst>
              <a:ext uri="{FF2B5EF4-FFF2-40B4-BE49-F238E27FC236}">
                <a16:creationId xmlns:a16="http://schemas.microsoft.com/office/drawing/2014/main" id="{CE982BF5-3353-F12B-40A7-B58583ED7F63}"/>
              </a:ext>
            </a:extLst>
          </p:cNvPr>
          <p:cNvSpPr/>
          <p:nvPr/>
        </p:nvSpPr>
        <p:spPr>
          <a:xfrm>
            <a:off x="2032744" y="417621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6" name="Rechteck 45">
            <a:extLst>
              <a:ext uri="{FF2B5EF4-FFF2-40B4-BE49-F238E27FC236}">
                <a16:creationId xmlns:a16="http://schemas.microsoft.com/office/drawing/2014/main" id="{6E297F3D-9A59-0195-196A-59EFB654DEBE}"/>
              </a:ext>
            </a:extLst>
          </p:cNvPr>
          <p:cNvSpPr/>
          <p:nvPr/>
        </p:nvSpPr>
        <p:spPr>
          <a:xfrm>
            <a:off x="3966796"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7" name="Rechteck 46">
            <a:extLst>
              <a:ext uri="{FF2B5EF4-FFF2-40B4-BE49-F238E27FC236}">
                <a16:creationId xmlns:a16="http://schemas.microsoft.com/office/drawing/2014/main" id="{D50D8EBE-55C9-C848-38CC-0EF0C864FABF}"/>
              </a:ext>
            </a:extLst>
          </p:cNvPr>
          <p:cNvSpPr/>
          <p:nvPr/>
        </p:nvSpPr>
        <p:spPr>
          <a:xfrm>
            <a:off x="5900846"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8" name="Rechteck 47">
            <a:extLst>
              <a:ext uri="{FF2B5EF4-FFF2-40B4-BE49-F238E27FC236}">
                <a16:creationId xmlns:a16="http://schemas.microsoft.com/office/drawing/2014/main" id="{D979FB8A-874B-26CD-404F-A9CB614DEDCA}"/>
              </a:ext>
            </a:extLst>
          </p:cNvPr>
          <p:cNvSpPr/>
          <p:nvPr/>
        </p:nvSpPr>
        <p:spPr>
          <a:xfrm>
            <a:off x="7834897"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49" name="Rechteck 48">
            <a:extLst>
              <a:ext uri="{FF2B5EF4-FFF2-40B4-BE49-F238E27FC236}">
                <a16:creationId xmlns:a16="http://schemas.microsoft.com/office/drawing/2014/main" id="{B8FA4A19-1EC7-B8F6-E4D9-C81AEEEAEBDB}"/>
              </a:ext>
            </a:extLst>
          </p:cNvPr>
          <p:cNvSpPr/>
          <p:nvPr/>
        </p:nvSpPr>
        <p:spPr>
          <a:xfrm>
            <a:off x="9768947" y="4176217"/>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CBF84E6C-9F27-1EC2-EC1F-F55A728D023B}"/>
              </a:ext>
            </a:extLst>
          </p:cNvPr>
          <p:cNvSpPr/>
          <p:nvPr/>
        </p:nvSpPr>
        <p:spPr>
          <a:xfrm>
            <a:off x="2032743" y="224942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52" name="Rechteck 51">
            <a:extLst>
              <a:ext uri="{FF2B5EF4-FFF2-40B4-BE49-F238E27FC236}">
                <a16:creationId xmlns:a16="http://schemas.microsoft.com/office/drawing/2014/main" id="{C7DBB8BB-4E76-79C7-3B5B-240734504520}"/>
              </a:ext>
            </a:extLst>
          </p:cNvPr>
          <p:cNvSpPr/>
          <p:nvPr/>
        </p:nvSpPr>
        <p:spPr>
          <a:xfrm rot="16200000">
            <a:off x="-415451" y="3590132"/>
            <a:ext cx="2295747" cy="2359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Anwendungsbereiche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92421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E898C-6F84-884D-50E5-DEA0ABD93E80}"/>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19974127-697E-3401-CA1A-D30924A29066}"/>
              </a:ext>
            </a:extLst>
          </p:cNvPr>
          <p:cNvSpPr/>
          <p:nvPr/>
        </p:nvSpPr>
        <p:spPr>
          <a:xfrm>
            <a:off x="0" y="0"/>
            <a:ext cx="12190413" cy="6154220"/>
          </a:xfrm>
          <a:prstGeom prst="rect">
            <a:avLst/>
          </a:prstGeom>
          <a:gradFill>
            <a:gsLst>
              <a:gs pos="0">
                <a:srgbClr val="3CAA0F"/>
              </a:gs>
              <a:gs pos="100000">
                <a:srgbClr val="63B3BE"/>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AD0669B3-7FFE-319C-2310-4F679D0B0B9B}"/>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4A487A50-356E-760F-2BBC-FE0AE80FBB49}"/>
              </a:ext>
            </a:extLst>
          </p:cNvPr>
          <p:cNvSpPr/>
          <p:nvPr/>
        </p:nvSpPr>
        <p:spPr>
          <a:xfrm>
            <a:off x="964800" y="4406400"/>
            <a:ext cx="10360800" cy="1360800"/>
          </a:xfrm>
          <a:prstGeom prst="rect">
            <a:avLst/>
          </a:prstGeom>
          <a:noFill/>
          <a:ln/>
        </p:spPr>
        <p:txBody>
          <a:bodyPr wrap="square" lIns="0" rtlCol="0" anchor="ctr"/>
          <a:lstStyle/>
          <a:p>
            <a:r>
              <a:rPr lang="de-DE" sz="4000"/>
              <a:t>Detailinformationen zu </a:t>
            </a:r>
            <a:r>
              <a:rPr lang="de-DE" sz="4000" err="1"/>
              <a:t>SW.Check</a:t>
            </a:r>
            <a:endParaRPr lang="de-DE" sz="4000" noProof="0"/>
          </a:p>
        </p:txBody>
      </p:sp>
    </p:spTree>
    <p:extLst>
      <p:ext uri="{BB962C8B-B14F-4D97-AF65-F5344CB8AC3E}">
        <p14:creationId xmlns:p14="http://schemas.microsoft.com/office/powerpoint/2010/main" val="6076906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3909-A767-B969-6853-9FBF78CCE06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63D321-841F-5D93-0FF2-EDCC510172D0}"/>
              </a:ext>
            </a:extLst>
          </p:cNvPr>
          <p:cNvSpPr>
            <a:spLocks noGrp="1"/>
          </p:cNvSpPr>
          <p:nvPr>
            <p:ph type="title"/>
          </p:nvPr>
        </p:nvSpPr>
        <p:spPr/>
        <p:txBody>
          <a:bodyPr/>
          <a:lstStyle/>
          <a:p>
            <a:r>
              <a:rPr lang="de-DE"/>
              <a:t>Reifegradmodell </a:t>
            </a:r>
            <a:r>
              <a:rPr lang="de-DE" err="1"/>
              <a:t>SW.Check</a:t>
            </a:r>
            <a:br>
              <a:rPr lang="de-DE"/>
            </a:br>
            <a:r>
              <a:rPr lang="de-DE" sz="2400" b="0"/>
              <a:t>Was genau ist </a:t>
            </a:r>
            <a:r>
              <a:rPr lang="de-DE" b="0" err="1"/>
              <a:t>SW.Check</a:t>
            </a:r>
            <a:r>
              <a:rPr lang="de-DE" b="0"/>
              <a:t>?</a:t>
            </a:r>
            <a:endParaRPr lang="en-US" b="0"/>
          </a:p>
        </p:txBody>
      </p:sp>
      <p:sp>
        <p:nvSpPr>
          <p:cNvPr id="3" name="Textplatzhalter 2">
            <a:extLst>
              <a:ext uri="{FF2B5EF4-FFF2-40B4-BE49-F238E27FC236}">
                <a16:creationId xmlns:a16="http://schemas.microsoft.com/office/drawing/2014/main" id="{72635AEC-ADEC-A38B-511F-3AC55AD54B3C}"/>
              </a:ext>
            </a:extLst>
          </p:cNvPr>
          <p:cNvSpPr>
            <a:spLocks noGrp="1"/>
          </p:cNvSpPr>
          <p:nvPr>
            <p:ph type="body" sz="quarter" idx="10"/>
          </p:nvPr>
        </p:nvSpPr>
        <p:spPr/>
        <p:txBody>
          <a:bodyPr/>
          <a:lstStyle/>
          <a:p>
            <a:endParaRPr lang="de-DE"/>
          </a:p>
          <a:p>
            <a:r>
              <a:rPr lang="de-DE"/>
              <a:t>Online Self Assessment nach dem Fragebogenprinzip</a:t>
            </a:r>
          </a:p>
          <a:p>
            <a:r>
              <a:rPr lang="de-DE"/>
              <a:t>Abgefragt werden „Fähigkeiten“ des Stadtwerks aus 3 Fokusbereichen</a:t>
            </a:r>
          </a:p>
          <a:p>
            <a:pPr lvl="1"/>
            <a:r>
              <a:rPr lang="de-DE" b="1"/>
              <a:t>Digitalisierung</a:t>
            </a:r>
            <a:r>
              <a:rPr lang="de-DE"/>
              <a:t> (21 Fähigkeiten, bspw. Kundenmanagement)</a:t>
            </a:r>
          </a:p>
          <a:p>
            <a:pPr lvl="1"/>
            <a:r>
              <a:rPr lang="de-DE" b="1"/>
              <a:t>Dekarbonisierung</a:t>
            </a:r>
            <a:r>
              <a:rPr lang="de-DE"/>
              <a:t> (19 Fähigkeiten, bspw. Nachhaltigkeitskompetenz)</a:t>
            </a:r>
          </a:p>
          <a:p>
            <a:pPr lvl="1"/>
            <a:r>
              <a:rPr lang="de-DE" b="1"/>
              <a:t>Übergeordnet</a:t>
            </a:r>
            <a:r>
              <a:rPr lang="de-DE"/>
              <a:t> (11 Fähigkeiten, bspw. Fehlerkultur)</a:t>
            </a:r>
          </a:p>
          <a:p>
            <a:pPr lvl="1">
              <a:buFont typeface="Wingdings" panose="05000000000000000000" pitchFamily="2" charset="2"/>
              <a:buChar char="Ø"/>
            </a:pPr>
            <a:r>
              <a:rPr lang="de-DE"/>
              <a:t>Insgesamt 51 Fähigkeiten</a:t>
            </a:r>
          </a:p>
          <a:p>
            <a:pPr lvl="1"/>
            <a:endParaRPr lang="en-US"/>
          </a:p>
        </p:txBody>
      </p:sp>
    </p:spTree>
    <p:extLst>
      <p:ext uri="{BB962C8B-B14F-4D97-AF65-F5344CB8AC3E}">
        <p14:creationId xmlns:p14="http://schemas.microsoft.com/office/powerpoint/2010/main" val="21518854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309CAC-E455-9BF4-57CB-65A12C45A88A}"/>
              </a:ext>
            </a:extLst>
          </p:cNvPr>
          <p:cNvSpPr>
            <a:spLocks noGrp="1"/>
          </p:cNvSpPr>
          <p:nvPr>
            <p:ph type="title"/>
          </p:nvPr>
        </p:nvSpPr>
        <p:spPr/>
        <p:txBody>
          <a:bodyPr/>
          <a:lstStyle/>
          <a:p>
            <a:r>
              <a:rPr lang="de-DE"/>
              <a:t>Reifegradmodell </a:t>
            </a:r>
            <a:r>
              <a:rPr lang="de-DE" err="1"/>
              <a:t>SW.Check</a:t>
            </a:r>
            <a:br>
              <a:rPr lang="de-DE"/>
            </a:br>
            <a:r>
              <a:rPr lang="de-DE" b="0"/>
              <a:t>Wie sehen die Fragen konkret aus?</a:t>
            </a:r>
            <a:br>
              <a:rPr lang="de-DE" b="0"/>
            </a:br>
            <a:endParaRPr lang="de-DE" b="0"/>
          </a:p>
        </p:txBody>
      </p:sp>
      <p:sp>
        <p:nvSpPr>
          <p:cNvPr id="3" name="Textplatzhalter 2">
            <a:extLst>
              <a:ext uri="{FF2B5EF4-FFF2-40B4-BE49-F238E27FC236}">
                <a16:creationId xmlns:a16="http://schemas.microsoft.com/office/drawing/2014/main" id="{4CA099CD-697D-F362-93A5-CF385703AD3A}"/>
              </a:ext>
            </a:extLst>
          </p:cNvPr>
          <p:cNvSpPr>
            <a:spLocks noGrp="1"/>
          </p:cNvSpPr>
          <p:nvPr>
            <p:ph type="body" sz="quarter" idx="4294967295"/>
          </p:nvPr>
        </p:nvSpPr>
        <p:spPr>
          <a:xfrm>
            <a:off x="613755" y="1994535"/>
            <a:ext cx="5482245" cy="3478213"/>
          </a:xfrm>
        </p:spPr>
        <p:txBody>
          <a:bodyPr/>
          <a:lstStyle/>
          <a:p>
            <a:pPr>
              <a:buClr>
                <a:schemeClr val="accent2"/>
              </a:buClr>
              <a:buFont typeface="Wingdings" panose="05000000000000000000" pitchFamily="2" charset="2"/>
              <a:buChar char="§"/>
            </a:pPr>
            <a:endParaRPr lang="de-DE"/>
          </a:p>
          <a:p>
            <a:pPr>
              <a:buClr>
                <a:schemeClr val="accent2"/>
              </a:buClr>
              <a:buFont typeface="Wingdings" panose="05000000000000000000" pitchFamily="2" charset="2"/>
              <a:buChar char="§"/>
            </a:pPr>
            <a:r>
              <a:rPr lang="de-DE"/>
              <a:t>Jede Fähigkeit hat eine Leitfrage</a:t>
            </a:r>
          </a:p>
          <a:p>
            <a:pPr>
              <a:buClr>
                <a:schemeClr val="accent2"/>
              </a:buClr>
              <a:buFont typeface="Wingdings" panose="05000000000000000000" pitchFamily="2" charset="2"/>
              <a:buChar char="§"/>
            </a:pPr>
            <a:r>
              <a:rPr lang="de-DE"/>
              <a:t>5 Stufen als Antwortmöglichkeit: Stufe 1 entspricht dem niedrigsten Reifegrad, Stufe 5 dem höchsten</a:t>
            </a:r>
          </a:p>
          <a:p>
            <a:pPr>
              <a:buClr>
                <a:schemeClr val="accent2"/>
              </a:buClr>
              <a:buFont typeface="Wingdings" panose="05000000000000000000" pitchFamily="2" charset="2"/>
              <a:buChar char="§"/>
            </a:pPr>
            <a:r>
              <a:rPr lang="de-DE"/>
              <a:t>Möglichkeit, die Frage als irrelevant zu bewerten</a:t>
            </a:r>
          </a:p>
          <a:p>
            <a:pPr>
              <a:buClr>
                <a:schemeClr val="accent2"/>
              </a:buClr>
              <a:buFont typeface="Wingdings" panose="05000000000000000000" pitchFamily="2" charset="2"/>
              <a:buChar char="§"/>
            </a:pPr>
            <a:r>
              <a:rPr lang="de-DE"/>
              <a:t>Es gibt 5 Kompetenzprofile mit je 6-15 Fragen, sodass nicht alle Fragen von einer Person beantwortet werden müssen</a:t>
            </a:r>
          </a:p>
        </p:txBody>
      </p:sp>
      <p:pic>
        <p:nvPicPr>
          <p:cNvPr id="19" name="Grafik 18">
            <a:extLst>
              <a:ext uri="{FF2B5EF4-FFF2-40B4-BE49-F238E27FC236}">
                <a16:creationId xmlns:a16="http://schemas.microsoft.com/office/drawing/2014/main" id="{C16F9DBB-6802-1495-0D3E-42EF792500B2}"/>
              </a:ext>
            </a:extLst>
          </p:cNvPr>
          <p:cNvPicPr>
            <a:picLocks noChangeAspect="1"/>
          </p:cNvPicPr>
          <p:nvPr/>
        </p:nvPicPr>
        <p:blipFill>
          <a:blip r:embed="rId2"/>
          <a:stretch>
            <a:fillRect/>
          </a:stretch>
        </p:blipFill>
        <p:spPr>
          <a:xfrm>
            <a:off x="6242252" y="1978297"/>
            <a:ext cx="5527497" cy="2901406"/>
          </a:xfrm>
          <a:prstGeom prst="rect">
            <a:avLst/>
          </a:prstGeom>
        </p:spPr>
      </p:pic>
    </p:spTree>
    <p:extLst>
      <p:ext uri="{BB962C8B-B14F-4D97-AF65-F5344CB8AC3E}">
        <p14:creationId xmlns:p14="http://schemas.microsoft.com/office/powerpoint/2010/main" val="5729731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2E0B-043F-68AD-309A-12A1E8FA66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FA9B723-19C9-1C30-C38B-D9EA7098835F}"/>
              </a:ext>
            </a:extLst>
          </p:cNvPr>
          <p:cNvSpPr>
            <a:spLocks noGrp="1"/>
          </p:cNvSpPr>
          <p:nvPr>
            <p:ph type="title"/>
          </p:nvPr>
        </p:nvSpPr>
        <p:spPr/>
        <p:txBody>
          <a:bodyPr/>
          <a:lstStyle/>
          <a:p>
            <a:r>
              <a:rPr lang="de-DE"/>
              <a:t>Reifegradmodell </a:t>
            </a:r>
            <a:r>
              <a:rPr lang="de-DE" err="1"/>
              <a:t>SW.Check</a:t>
            </a:r>
            <a:br>
              <a:rPr lang="de-DE"/>
            </a:br>
            <a:r>
              <a:rPr lang="de-DE" sz="2400" b="0"/>
              <a:t>Was ist bei der Fragenbeantwortung zu beachten?</a:t>
            </a:r>
            <a:endParaRPr lang="de-DE" b="0"/>
          </a:p>
        </p:txBody>
      </p:sp>
      <p:sp>
        <p:nvSpPr>
          <p:cNvPr id="3" name="Textplatzhalter 2">
            <a:extLst>
              <a:ext uri="{FF2B5EF4-FFF2-40B4-BE49-F238E27FC236}">
                <a16:creationId xmlns:a16="http://schemas.microsoft.com/office/drawing/2014/main" id="{7946C7F5-261A-00CA-EC3F-D05D8ECF340D}"/>
              </a:ext>
            </a:extLst>
          </p:cNvPr>
          <p:cNvSpPr>
            <a:spLocks noGrp="1"/>
          </p:cNvSpPr>
          <p:nvPr>
            <p:ph type="body" sz="quarter" idx="10"/>
          </p:nvPr>
        </p:nvSpPr>
        <p:spPr>
          <a:xfrm>
            <a:off x="622220" y="1773238"/>
            <a:ext cx="5302951" cy="4248150"/>
          </a:xfrm>
        </p:spPr>
        <p:txBody>
          <a:bodyPr/>
          <a:lstStyle/>
          <a:p>
            <a:endParaRPr lang="de-DE"/>
          </a:p>
          <a:p>
            <a:r>
              <a:rPr lang="de-DE"/>
              <a:t>Beantwortung der Fragen kann unterbrochen werden (automatische Speicherung)</a:t>
            </a:r>
          </a:p>
          <a:p>
            <a:r>
              <a:rPr lang="de-DE"/>
              <a:t>Eine gemeinsame Beantwortung der Fragen z.B. bei Unsicherheiten oder um ein breiteres Meinungsbild einzuholen, ist möglich. Allerdings wird nur eine Stimme erfasst. </a:t>
            </a:r>
          </a:p>
          <a:p>
            <a:r>
              <a:rPr lang="de-DE"/>
              <a:t>Bitte unbedingt den IST-Zustand und nicht den Wunsch-Zustand bewerten, um ein aussagekräftiges Ergebnis zu erhalten</a:t>
            </a:r>
          </a:p>
          <a:p>
            <a:pPr marL="0" indent="0">
              <a:buNone/>
            </a:pPr>
            <a:endParaRPr lang="de-DE"/>
          </a:p>
          <a:p>
            <a:endParaRPr lang="de-DE"/>
          </a:p>
          <a:p>
            <a:endParaRPr lang="de-DE"/>
          </a:p>
          <a:p>
            <a:endParaRPr lang="de-DE"/>
          </a:p>
        </p:txBody>
      </p:sp>
      <p:sp>
        <p:nvSpPr>
          <p:cNvPr id="5" name="Object4">
            <a:extLst>
              <a:ext uri="{FF2B5EF4-FFF2-40B4-BE49-F238E27FC236}">
                <a16:creationId xmlns:a16="http://schemas.microsoft.com/office/drawing/2014/main" id="{708F3D08-677E-A883-73B1-0EAD6F8CD9CC}"/>
              </a:ext>
            </a:extLst>
          </p:cNvPr>
          <p:cNvSpPr/>
          <p:nvPr/>
        </p:nvSpPr>
        <p:spPr>
          <a:xfrm>
            <a:off x="6273707" y="2331336"/>
            <a:ext cx="5302950" cy="3470374"/>
          </a:xfrm>
          <a:prstGeom prst="rect">
            <a:avLst/>
          </a:prstGeom>
          <a:gradFill flip="none" rotWithShape="1">
            <a:gsLst>
              <a:gs pos="0">
                <a:srgbClr val="63B3BE"/>
              </a:gs>
              <a:gs pos="100000">
                <a:srgbClr val="3CAA0F"/>
              </a:gs>
            </a:gsLst>
            <a:lin ang="5400000" scaled="1"/>
            <a:tileRect/>
          </a:gradFill>
          <a:ln/>
        </p:spPr>
        <p:txBody>
          <a:bodyPr wrap="square" lIns="0" tIns="108000" rtlCol="0" anchor="t"/>
          <a:lstStyle/>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4 </a:t>
            </a:r>
            <a:r>
              <a:rPr lang="en-US" sz="1400">
                <a:solidFill>
                  <a:schemeClr val="bg1"/>
                </a:solidFill>
                <a:latin typeface="Calibri" pitchFamily="34" charset="0"/>
                <a:ea typeface="Calibri" pitchFamily="34" charset="-122"/>
                <a:cs typeface="Calibri" pitchFamily="34" charset="-120"/>
              </a:rPr>
              <a:t>(R4–R5): </a:t>
            </a:r>
            <a:r>
              <a:rPr lang="en-US" sz="1400" err="1">
                <a:solidFill>
                  <a:schemeClr val="bg1"/>
                </a:solidFill>
                <a:latin typeface="Calibri" pitchFamily="34" charset="0"/>
                <a:ea typeface="Calibri" pitchFamily="34" charset="-122"/>
                <a:cs typeface="Calibri" pitchFamily="34" charset="-120"/>
              </a:rPr>
              <a:t>Anwendungsbereich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agiert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bereits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nahe</a:t>
            </a:r>
            <a:r>
              <a:rPr lang="en-US" sz="1400">
                <a:solidFill>
                  <a:schemeClr val="bg1"/>
                </a:solidFill>
                <a:latin typeface="Calibri" pitchFamily="34" charset="0"/>
                <a:ea typeface="Calibri" pitchFamily="34" charset="-122"/>
                <a:cs typeface="Calibri" pitchFamily="34" charset="-120"/>
              </a:rPr>
              <a:t> am </a:t>
            </a:r>
            <a:r>
              <a:rPr lang="en-US" sz="1400" err="1">
                <a:solidFill>
                  <a:schemeClr val="bg1"/>
                </a:solidFill>
                <a:latin typeface="Calibri" pitchFamily="34" charset="0"/>
                <a:ea typeface="Calibri" pitchFamily="34" charset="-122"/>
                <a:cs typeface="Calibri" pitchFamily="34" charset="-120"/>
              </a:rPr>
              <a:t>Zielbild</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Stadtwerk</a:t>
            </a:r>
            <a:r>
              <a:rPr lang="en-US" sz="1400">
                <a:solidFill>
                  <a:schemeClr val="bg1"/>
                </a:solidFill>
                <a:latin typeface="Calibri" pitchFamily="34" charset="0"/>
                <a:ea typeface="Calibri" pitchFamily="34" charset="-122"/>
                <a:cs typeface="Calibri" pitchFamily="34" charset="-120"/>
              </a:rPr>
              <a:t> der Zukunft“ – </a:t>
            </a:r>
            <a:r>
              <a:rPr lang="en-US" sz="1400" err="1">
                <a:solidFill>
                  <a:schemeClr val="bg1"/>
                </a:solidFill>
                <a:latin typeface="Calibri" pitchFamily="34" charset="0"/>
                <a:ea typeface="Calibri" pitchFamily="34" charset="-122"/>
                <a:cs typeface="Calibri" pitchFamily="34" charset="-120"/>
              </a:rPr>
              <a:t>Schwerpunkt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liegt</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Optimierung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Skalierung</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Umsetzung</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2–3</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Solide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Grundlagen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vorhanden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gezielte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Maßnahmen</a:t>
            </a:r>
            <a:r>
              <a:rPr lang="en-US" sz="1400">
                <a:solidFill>
                  <a:schemeClr val="bg1"/>
                </a:solidFill>
                <a:latin typeface="Calibri" pitchFamily="34" charset="0"/>
                <a:ea typeface="Calibri" pitchFamily="34" charset="-122"/>
                <a:cs typeface="Calibri" pitchFamily="34" charset="-120"/>
              </a:rPr>
              <a:t> („Quick-Wins“) </a:t>
            </a:r>
            <a:r>
              <a:rPr lang="en-US" sz="1400" err="1">
                <a:solidFill>
                  <a:schemeClr val="bg1"/>
                </a:solidFill>
                <a:latin typeface="Calibri" pitchFamily="34" charset="0"/>
                <a:ea typeface="Calibri" pitchFamily="34" charset="-122"/>
                <a:cs typeface="Calibri" pitchFamily="34" charset="-120"/>
              </a:rPr>
              <a:t>können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Wirkung</a:t>
            </a:r>
            <a:r>
              <a:rPr lang="en-US" sz="1400">
                <a:solidFill>
                  <a:schemeClr val="bg1"/>
                </a:solidFill>
                <a:latin typeface="Calibri" pitchFamily="34" charset="0"/>
                <a:ea typeface="Calibri" pitchFamily="34" charset="-122"/>
                <a:cs typeface="Calibri" pitchFamily="34" charset="-120"/>
              </a:rPr>
              <a:t> und Tempo </a:t>
            </a:r>
            <a:r>
              <a:rPr lang="en-US" sz="1400" err="1">
                <a:solidFill>
                  <a:schemeClr val="bg1"/>
                </a:solidFill>
                <a:latin typeface="Calibri" pitchFamily="34" charset="0"/>
                <a:ea typeface="Calibri" pitchFamily="34" charset="-122"/>
                <a:cs typeface="Calibri" pitchFamily="34" charset="-120"/>
              </a:rPr>
              <a:t>deutlich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steigern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b="1" err="1">
                <a:solidFill>
                  <a:schemeClr val="bg1"/>
                </a:solidFill>
                <a:latin typeface="Calibri" pitchFamily="34" charset="0"/>
                <a:ea typeface="Calibri" pitchFamily="34" charset="-122"/>
                <a:cs typeface="Calibri" pitchFamily="34" charset="-120"/>
              </a:rPr>
              <a:t>Reifegrad</a:t>
            </a:r>
            <a:r>
              <a:rPr lang="en-US" sz="1400" b="1">
                <a:solidFill>
                  <a:schemeClr val="bg1"/>
                </a:solidFill>
                <a:latin typeface="Calibri" pitchFamily="34" charset="0"/>
                <a:ea typeface="Calibri" pitchFamily="34" charset="-122"/>
                <a:cs typeface="Calibri" pitchFamily="34" charset="-120"/>
              </a:rPr>
              <a:t> = 1</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Dekarbonisierungs</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Digitalisierungspotenziale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noch</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wenig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ausgeschöpft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erste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lassen</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sich</a:t>
            </a:r>
            <a:r>
              <a:rPr lang="en-US" sz="1400">
                <a:solidFill>
                  <a:schemeClr val="bg1"/>
                </a:solidFill>
                <a:latin typeface="Calibri" pitchFamily="34" charset="0"/>
                <a:ea typeface="Calibri" pitchFamily="34" charset="-122"/>
                <a:cs typeface="Calibri" pitchFamily="34" charset="-120"/>
              </a:rPr>
              <a:t> schnell </a:t>
            </a:r>
            <a:r>
              <a:rPr lang="en-US" sz="1400" err="1">
                <a:solidFill>
                  <a:schemeClr val="bg1"/>
                </a:solidFill>
                <a:latin typeface="Calibri" pitchFamily="34" charset="0"/>
                <a:ea typeface="Calibri" pitchFamily="34" charset="-122"/>
                <a:cs typeface="Calibri" pitchFamily="34" charset="-120"/>
              </a:rPr>
              <a:t>realisieren</a:t>
            </a:r>
            <a:r>
              <a:rPr lang="en-US" sz="1400">
                <a:solidFill>
                  <a:schemeClr val="bg1"/>
                </a:solidFill>
                <a:latin typeface="Calibri" pitchFamily="34" charset="0"/>
                <a:ea typeface="Calibri" pitchFamily="34" charset="-122"/>
                <a:cs typeface="Calibri" pitchFamily="34" charset="-120"/>
              </a:rPr>
              <a:t>.</a:t>
            </a:r>
            <a:endParaRPr lang="en-US" sz="1400"/>
          </a:p>
          <a:p>
            <a:pPr marL="442550" lvl="2" indent="-285750">
              <a:spcAft>
                <a:spcPts val="672"/>
              </a:spcAft>
              <a:buFont typeface="Wingdings" panose="05000000000000000000" pitchFamily="2" charset="2"/>
              <a:buChar char="§"/>
            </a:pPr>
            <a:r>
              <a:rPr lang="en-US" sz="1400">
                <a:solidFill>
                  <a:schemeClr val="bg1"/>
                </a:solidFill>
                <a:latin typeface="Calibri" pitchFamily="34" charset="0"/>
                <a:ea typeface="Calibri" pitchFamily="34" charset="-122"/>
                <a:cs typeface="Calibri" pitchFamily="34" charset="-120"/>
              </a:rPr>
              <a:t>Der </a:t>
            </a:r>
            <a:r>
              <a:rPr lang="en-US" sz="1400" b="1">
                <a:solidFill>
                  <a:schemeClr val="bg1"/>
                </a:solidFill>
                <a:latin typeface="Calibri" pitchFamily="34" charset="0"/>
                <a:ea typeface="Calibri" pitchFamily="34" charset="-122"/>
                <a:cs typeface="Calibri" pitchFamily="34" charset="-120"/>
              </a:rPr>
              <a:t>Benchmark</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ist</a:t>
            </a:r>
            <a:r>
              <a:rPr lang="en-US" sz="1400">
                <a:solidFill>
                  <a:schemeClr val="bg1"/>
                </a:solidFill>
                <a:latin typeface="Calibri" pitchFamily="34" charset="0"/>
                <a:ea typeface="Calibri" pitchFamily="34" charset="-122"/>
                <a:cs typeface="Calibri" pitchFamily="34" charset="-120"/>
              </a:rPr>
              <a:t> stets das </a:t>
            </a:r>
            <a:r>
              <a:rPr lang="en-US" sz="1400" err="1">
                <a:solidFill>
                  <a:schemeClr val="bg1"/>
                </a:solidFill>
                <a:latin typeface="Calibri" pitchFamily="34" charset="0"/>
                <a:ea typeface="Calibri" pitchFamily="34" charset="-122"/>
                <a:cs typeface="Calibri" pitchFamily="34" charset="-120"/>
              </a:rPr>
              <a:t>ideale</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digitalisierte</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dekarbonisierte</a:t>
            </a:r>
            <a:r>
              <a:rPr lang="en-US" sz="1400">
                <a:solidFill>
                  <a:schemeClr val="bg1"/>
                </a:solidFill>
                <a:latin typeface="Calibri" pitchFamily="34" charset="0"/>
                <a:ea typeface="Calibri" pitchFamily="34" charset="-122"/>
                <a:cs typeface="Calibri" pitchFamily="34" charset="-120"/>
              </a:rPr>
              <a:t> </a:t>
            </a:r>
            <a:r>
              <a:rPr lang="en-US" sz="1400" b="1" err="1">
                <a:solidFill>
                  <a:schemeClr val="bg1"/>
                </a:solidFill>
                <a:latin typeface="Calibri" pitchFamily="34" charset="0"/>
                <a:ea typeface="Calibri" pitchFamily="34" charset="-122"/>
                <a:cs typeface="Calibri" pitchFamily="34" charset="-120"/>
              </a:rPr>
              <a:t>Stadtwerk</a:t>
            </a:r>
            <a:r>
              <a:rPr lang="en-US" sz="1400" b="1">
                <a:solidFill>
                  <a:schemeClr val="bg1"/>
                </a:solidFill>
                <a:latin typeface="Calibri" pitchFamily="34" charset="0"/>
                <a:ea typeface="Calibri" pitchFamily="34" charset="-122"/>
                <a:cs typeface="Calibri" pitchFamily="34" charset="-120"/>
              </a:rPr>
              <a:t> der Zukunft</a:t>
            </a:r>
            <a:r>
              <a:rPr lang="en-US" sz="1400">
                <a:solidFill>
                  <a:schemeClr val="bg1"/>
                </a:solidFill>
                <a:latin typeface="Calibri" pitchFamily="34" charset="0"/>
                <a:ea typeface="Calibri" pitchFamily="34" charset="-122"/>
                <a:cs typeface="Calibri" pitchFamily="34" charset="-120"/>
              </a:rPr>
              <a:t>. Ein </a:t>
            </a:r>
            <a:r>
              <a:rPr lang="en-US" sz="1400" err="1">
                <a:solidFill>
                  <a:schemeClr val="bg1"/>
                </a:solidFill>
                <a:latin typeface="Calibri" pitchFamily="34" charset="0"/>
                <a:ea typeface="Calibri" pitchFamily="34" charset="-122"/>
                <a:cs typeface="Calibri" pitchFamily="34" charset="-120"/>
              </a:rPr>
              <a:t>niedriger</a:t>
            </a:r>
            <a:r>
              <a:rPr lang="en-US" sz="1400">
                <a:solidFill>
                  <a:schemeClr val="bg1"/>
                </a:solidFill>
                <a:latin typeface="Calibri" pitchFamily="34" charset="0"/>
                <a:ea typeface="Calibri" pitchFamily="34" charset="-122"/>
                <a:cs typeface="Calibri" pitchFamily="34" charset="-120"/>
              </a:rPr>
              <a:t> Wert </a:t>
            </a:r>
            <a:r>
              <a:rPr lang="en-US" sz="1400" err="1">
                <a:solidFill>
                  <a:schemeClr val="bg1"/>
                </a:solidFill>
                <a:latin typeface="Calibri" pitchFamily="34" charset="0"/>
                <a:ea typeface="Calibri" pitchFamily="34" charset="-122"/>
                <a:cs typeface="Calibri" pitchFamily="34" charset="-120"/>
              </a:rPr>
              <a:t>weist</a:t>
            </a:r>
            <a:r>
              <a:rPr lang="en-US" sz="1400">
                <a:solidFill>
                  <a:schemeClr val="bg1"/>
                </a:solidFill>
                <a:latin typeface="Calibri" pitchFamily="34" charset="0"/>
                <a:ea typeface="Calibri" pitchFamily="34" charset="-122"/>
                <a:cs typeface="Calibri" pitchFamily="34" charset="-120"/>
              </a:rPr>
              <a:t> also nicht auf </a:t>
            </a:r>
            <a:r>
              <a:rPr lang="en-US" sz="1400" err="1">
                <a:solidFill>
                  <a:schemeClr val="bg1"/>
                </a:solidFill>
                <a:latin typeface="Calibri" pitchFamily="34" charset="0"/>
                <a:ea typeface="Calibri" pitchFamily="34" charset="-122"/>
                <a:cs typeface="Calibri" pitchFamily="34" charset="-120"/>
              </a:rPr>
              <a:t>Misserfolg</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sondern</a:t>
            </a:r>
            <a:r>
              <a:rPr lang="en-US" sz="1400">
                <a:solidFill>
                  <a:schemeClr val="bg1"/>
                </a:solidFill>
                <a:latin typeface="Calibri" pitchFamily="34" charset="0"/>
                <a:ea typeface="Calibri" pitchFamily="34" charset="-122"/>
                <a:cs typeface="Calibri" pitchFamily="34" charset="-120"/>
              </a:rPr>
              <a:t> auf </a:t>
            </a:r>
            <a:r>
              <a:rPr lang="en-US" sz="1400" err="1">
                <a:solidFill>
                  <a:schemeClr val="bg1"/>
                </a:solidFill>
                <a:latin typeface="Calibri" pitchFamily="34" charset="0"/>
                <a:ea typeface="Calibri" pitchFamily="34" charset="-122"/>
                <a:cs typeface="Calibri" pitchFamily="34" charset="-120"/>
              </a:rPr>
              <a:t>Ausbau</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Wertschöpfungspotenzial</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hin</a:t>
            </a:r>
            <a:r>
              <a:rPr lang="en-US" sz="1400">
                <a:solidFill>
                  <a:schemeClr val="bg1"/>
                </a:solidFill>
                <a:latin typeface="Calibri" pitchFamily="34" charset="0"/>
                <a:ea typeface="Calibri" pitchFamily="34" charset="-122"/>
                <a:cs typeface="Calibri" pitchFamily="34" charset="-120"/>
              </a:rPr>
              <a:t> und </a:t>
            </a:r>
            <a:r>
              <a:rPr lang="en-US" sz="1400" err="1">
                <a:solidFill>
                  <a:schemeClr val="bg1"/>
                </a:solidFill>
                <a:latin typeface="Calibri" pitchFamily="34" charset="0"/>
                <a:ea typeface="Calibri" pitchFamily="34" charset="-122"/>
                <a:cs typeface="Calibri" pitchFamily="34" charset="-120"/>
              </a:rPr>
              <a:t>dient</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als</a:t>
            </a:r>
            <a:r>
              <a:rPr lang="en-US" sz="1400">
                <a:solidFill>
                  <a:schemeClr val="bg1"/>
                </a:solidFill>
                <a:latin typeface="Calibri" pitchFamily="34" charset="0"/>
                <a:ea typeface="Calibri" pitchFamily="34" charset="-122"/>
                <a:cs typeface="Calibri" pitchFamily="34" charset="-120"/>
              </a:rPr>
              <a:t> </a:t>
            </a:r>
            <a:r>
              <a:rPr lang="en-US" sz="1400" err="1">
                <a:solidFill>
                  <a:schemeClr val="bg1"/>
                </a:solidFill>
                <a:latin typeface="Calibri" pitchFamily="34" charset="0"/>
                <a:ea typeface="Calibri" pitchFamily="34" charset="-122"/>
                <a:cs typeface="Calibri" pitchFamily="34" charset="-120"/>
              </a:rPr>
              <a:t>Startpunkt</a:t>
            </a:r>
            <a:r>
              <a:rPr lang="en-US" sz="1400">
                <a:solidFill>
                  <a:schemeClr val="bg1"/>
                </a:solidFill>
                <a:latin typeface="Calibri" pitchFamily="34" charset="0"/>
                <a:ea typeface="Calibri" pitchFamily="34" charset="-122"/>
                <a:cs typeface="Calibri" pitchFamily="34" charset="-120"/>
              </a:rPr>
              <a:t> für die </a:t>
            </a:r>
            <a:r>
              <a:rPr lang="en-US" sz="1400" err="1">
                <a:solidFill>
                  <a:schemeClr val="bg1"/>
                </a:solidFill>
                <a:latin typeface="Calibri" pitchFamily="34" charset="0"/>
                <a:ea typeface="Calibri" pitchFamily="34" charset="-122"/>
                <a:cs typeface="Calibri" pitchFamily="34" charset="-120"/>
              </a:rPr>
              <a:t>kommenden</a:t>
            </a:r>
            <a:r>
              <a:rPr lang="en-US" sz="1400">
                <a:solidFill>
                  <a:schemeClr val="bg1"/>
                </a:solidFill>
                <a:latin typeface="Calibri" pitchFamily="34" charset="0"/>
                <a:ea typeface="Calibri" pitchFamily="34" charset="-122"/>
                <a:cs typeface="Calibri" pitchFamily="34" charset="-120"/>
              </a:rPr>
              <a:t> Roadmap‑</a:t>
            </a:r>
            <a:r>
              <a:rPr lang="en-US" sz="1400" err="1">
                <a:solidFill>
                  <a:schemeClr val="bg1"/>
                </a:solidFill>
                <a:latin typeface="Calibri" pitchFamily="34" charset="0"/>
                <a:ea typeface="Calibri" pitchFamily="34" charset="-122"/>
                <a:cs typeface="Calibri" pitchFamily="34" charset="-120"/>
              </a:rPr>
              <a:t>Schritte</a:t>
            </a:r>
            <a:r>
              <a:rPr lang="en-US" sz="1400">
                <a:solidFill>
                  <a:schemeClr val="bg1"/>
                </a:solidFill>
                <a:latin typeface="Calibri" pitchFamily="34" charset="0"/>
                <a:ea typeface="Calibri" pitchFamily="34" charset="-122"/>
                <a:cs typeface="Calibri" pitchFamily="34" charset="-120"/>
              </a:rPr>
              <a:t>. </a:t>
            </a:r>
            <a:endParaRPr lang="en-US" sz="1400"/>
          </a:p>
        </p:txBody>
      </p:sp>
      <p:sp>
        <p:nvSpPr>
          <p:cNvPr id="6" name="Object5">
            <a:extLst>
              <a:ext uri="{FF2B5EF4-FFF2-40B4-BE49-F238E27FC236}">
                <a16:creationId xmlns:a16="http://schemas.microsoft.com/office/drawing/2014/main" id="{A33DB60D-9CED-E9F9-440F-2D3F9357D5A3}"/>
              </a:ext>
            </a:extLst>
          </p:cNvPr>
          <p:cNvSpPr/>
          <p:nvPr/>
        </p:nvSpPr>
        <p:spPr>
          <a:xfrm>
            <a:off x="6273706" y="1645526"/>
            <a:ext cx="5302951" cy="811933"/>
          </a:xfrm>
          <a:prstGeom prst="rect">
            <a:avLst/>
          </a:prstGeom>
          <a:solidFill>
            <a:srgbClr val="63B3BE"/>
          </a:solidFill>
          <a:ln/>
        </p:spPr>
        <p:txBody>
          <a:bodyPr wrap="square" lIns="0" rtlCol="0" anchor="ctr"/>
          <a:lstStyle/>
          <a:p>
            <a:pPr lvl="1"/>
            <a:r>
              <a:rPr lang="en-US" sz="1800" b="1">
                <a:solidFill>
                  <a:schemeClr val="bg1"/>
                </a:solidFill>
                <a:latin typeface="Calibri" pitchFamily="34" charset="0"/>
                <a:ea typeface="Calibri" pitchFamily="34" charset="-122"/>
                <a:cs typeface="Calibri" pitchFamily="34" charset="-120"/>
              </a:rPr>
              <a:t>Wie </a:t>
            </a:r>
            <a:r>
              <a:rPr lang="en-US" sz="1800" b="1" err="1">
                <a:solidFill>
                  <a:schemeClr val="bg1"/>
                </a:solidFill>
                <a:latin typeface="Calibri" pitchFamily="34" charset="0"/>
                <a:ea typeface="Calibri" pitchFamily="34" charset="-122"/>
                <a:cs typeface="Calibri" pitchFamily="34" charset="-120"/>
              </a:rPr>
              <a:t>ist</a:t>
            </a:r>
            <a:r>
              <a:rPr lang="en-US" sz="1800" b="1">
                <a:solidFill>
                  <a:schemeClr val="bg1"/>
                </a:solidFill>
                <a:latin typeface="Calibri" pitchFamily="34" charset="0"/>
                <a:ea typeface="Calibri" pitchFamily="34" charset="-122"/>
                <a:cs typeface="Calibri" pitchFamily="34" charset="-120"/>
              </a:rPr>
              <a:t> der </a:t>
            </a:r>
            <a:r>
              <a:rPr lang="en-US" sz="1800" b="1" err="1">
                <a:solidFill>
                  <a:schemeClr val="bg1"/>
                </a:solidFill>
                <a:latin typeface="Calibri" pitchFamily="34" charset="0"/>
                <a:ea typeface="Calibri" pitchFamily="34" charset="-122"/>
                <a:cs typeface="Calibri" pitchFamily="34" charset="-120"/>
              </a:rPr>
              <a:t>Reifegrad</a:t>
            </a:r>
            <a:r>
              <a:rPr lang="en-US" sz="1800" b="1">
                <a:solidFill>
                  <a:schemeClr val="bg1"/>
                </a:solidFill>
                <a:latin typeface="Calibri" pitchFamily="34" charset="0"/>
                <a:ea typeface="Calibri" pitchFamily="34" charset="-122"/>
                <a:cs typeface="Calibri" pitchFamily="34" charset="-120"/>
              </a:rPr>
              <a:t> </a:t>
            </a:r>
            <a:r>
              <a:rPr lang="en-US" sz="1800" b="1" err="1">
                <a:solidFill>
                  <a:schemeClr val="bg1"/>
                </a:solidFill>
                <a:latin typeface="Calibri" pitchFamily="34" charset="0"/>
                <a:ea typeface="Calibri" pitchFamily="34" charset="-122"/>
                <a:cs typeface="Calibri" pitchFamily="34" charset="-120"/>
              </a:rPr>
              <a:t>einzuordnen</a:t>
            </a:r>
            <a:r>
              <a:rPr lang="en-US" sz="1800" b="1">
                <a:solidFill>
                  <a:schemeClr val="bg1"/>
                </a:solidFill>
                <a:latin typeface="Calibri" pitchFamily="34" charset="0"/>
                <a:ea typeface="Calibri" pitchFamily="34" charset="-122"/>
                <a:cs typeface="Calibri" pitchFamily="34" charset="-120"/>
              </a:rPr>
              <a:t>?</a:t>
            </a:r>
            <a:endParaRPr lang="en-US" sz="1800"/>
          </a:p>
        </p:txBody>
      </p:sp>
    </p:spTree>
    <p:extLst>
      <p:ext uri="{BB962C8B-B14F-4D97-AF65-F5344CB8AC3E}">
        <p14:creationId xmlns:p14="http://schemas.microsoft.com/office/powerpoint/2010/main" val="25943957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A4EFC-B6EF-9814-27C8-CD8DBB017B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40DF2F-3F67-9483-A83C-B744D38A6E40}"/>
              </a:ext>
            </a:extLst>
          </p:cNvPr>
          <p:cNvSpPr>
            <a:spLocks noGrp="1"/>
          </p:cNvSpPr>
          <p:nvPr>
            <p:ph type="title"/>
          </p:nvPr>
        </p:nvSpPr>
        <p:spPr/>
        <p:txBody>
          <a:bodyPr/>
          <a:lstStyle/>
          <a:p>
            <a:r>
              <a:rPr lang="de-DE" dirty="0"/>
              <a:t>Reifegradmodell </a:t>
            </a:r>
            <a:r>
              <a:rPr lang="de-DE" dirty="0" err="1"/>
              <a:t>SW.Check</a:t>
            </a:r>
            <a:br>
              <a:rPr lang="de-DE" dirty="0"/>
            </a:br>
            <a:r>
              <a:rPr lang="de-DE" sz="2400" b="0" dirty="0"/>
              <a:t>Wie sieht das Ergebnis aus?</a:t>
            </a:r>
            <a:endParaRPr lang="de-DE" b="0" dirty="0"/>
          </a:p>
        </p:txBody>
      </p:sp>
      <p:sp>
        <p:nvSpPr>
          <p:cNvPr id="3" name="Textplatzhalter 2">
            <a:extLst>
              <a:ext uri="{FF2B5EF4-FFF2-40B4-BE49-F238E27FC236}">
                <a16:creationId xmlns:a16="http://schemas.microsoft.com/office/drawing/2014/main" id="{02DD52A2-65E0-CF1B-0ED8-E89706F63DA8}"/>
              </a:ext>
            </a:extLst>
          </p:cNvPr>
          <p:cNvSpPr>
            <a:spLocks noGrp="1"/>
          </p:cNvSpPr>
          <p:nvPr>
            <p:ph type="body" sz="quarter" idx="10"/>
          </p:nvPr>
        </p:nvSpPr>
        <p:spPr>
          <a:xfrm>
            <a:off x="613755" y="1773238"/>
            <a:ext cx="10944275" cy="4248150"/>
          </a:xfrm>
        </p:spPr>
        <p:txBody>
          <a:bodyPr/>
          <a:lstStyle/>
          <a:p>
            <a:r>
              <a:rPr lang="de-DE" dirty="0"/>
              <a:t>Sie erhalten den Gesamtreifegrad Ihres Stadtwerks sowie einen Mittelwert je Fokusbereich </a:t>
            </a:r>
          </a:p>
        </p:txBody>
      </p:sp>
      <p:sp>
        <p:nvSpPr>
          <p:cNvPr id="67" name="Object1">
            <a:extLst>
              <a:ext uri="{FF2B5EF4-FFF2-40B4-BE49-F238E27FC236}">
                <a16:creationId xmlns:a16="http://schemas.microsoft.com/office/drawing/2014/main" id="{E031FDD5-4D94-7AE6-2A3F-ABFE6D046DBC}"/>
              </a:ext>
            </a:extLst>
          </p:cNvPr>
          <p:cNvSpPr/>
          <p:nvPr/>
        </p:nvSpPr>
        <p:spPr>
          <a:xfrm>
            <a:off x="5705870" y="3007035"/>
            <a:ext cx="503911" cy="2880000"/>
          </a:xfrm>
          <a:prstGeom prst="rect">
            <a:avLst/>
          </a:prstGeom>
          <a:solidFill>
            <a:schemeClr val="bg1"/>
          </a:solidFill>
          <a:ln w="19050">
            <a:solidFill>
              <a:schemeClr val="bg1">
                <a:lumMod val="50000"/>
              </a:schemeClr>
            </a:solidFill>
          </a:ln>
        </p:spPr>
        <p:txBody>
          <a:bodyPr wrap="square" rtlCol="0" anchor="ctr"/>
          <a:lstStyle/>
          <a:p>
            <a:endParaRPr lang="en-US" dirty="0"/>
          </a:p>
        </p:txBody>
      </p:sp>
      <p:sp>
        <p:nvSpPr>
          <p:cNvPr id="68" name="Object2">
            <a:extLst>
              <a:ext uri="{FF2B5EF4-FFF2-40B4-BE49-F238E27FC236}">
                <a16:creationId xmlns:a16="http://schemas.microsoft.com/office/drawing/2014/main" id="{9A779F34-F240-55A9-D043-421AF5F4F8EE}"/>
              </a:ext>
            </a:extLst>
          </p:cNvPr>
          <p:cNvSpPr/>
          <p:nvPr/>
        </p:nvSpPr>
        <p:spPr>
          <a:xfrm>
            <a:off x="5705870" y="4447035"/>
            <a:ext cx="503911" cy="144000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69" name="Connector 3">
            <a:extLst>
              <a:ext uri="{FF2B5EF4-FFF2-40B4-BE49-F238E27FC236}">
                <a16:creationId xmlns:a16="http://schemas.microsoft.com/office/drawing/2014/main" id="{6A44DB76-DCBE-5D03-286B-DDB409C6E379}"/>
              </a:ext>
            </a:extLst>
          </p:cNvPr>
          <p:cNvCxnSpPr/>
          <p:nvPr/>
        </p:nvCxnSpPr>
        <p:spPr>
          <a:xfrm>
            <a:off x="5718945" y="4447035"/>
            <a:ext cx="863848" cy="0"/>
          </a:xfrm>
          <a:prstGeom prst="line">
            <a:avLst/>
          </a:prstGeom>
          <a:noFill/>
          <a:ln w="19050">
            <a:solidFill>
              <a:schemeClr val="accent1"/>
            </a:solidFill>
            <a:prstDash val="dash"/>
          </a:ln>
        </p:spPr>
      </p:cxnSp>
      <p:sp>
        <p:nvSpPr>
          <p:cNvPr id="70" name="Object4">
            <a:extLst>
              <a:ext uri="{FF2B5EF4-FFF2-40B4-BE49-F238E27FC236}">
                <a16:creationId xmlns:a16="http://schemas.microsoft.com/office/drawing/2014/main" id="{325CE92F-14AF-776C-C7F9-4BA4D2EBA39F}"/>
              </a:ext>
            </a:extLst>
          </p:cNvPr>
          <p:cNvSpPr/>
          <p:nvPr/>
        </p:nvSpPr>
        <p:spPr>
          <a:xfrm>
            <a:off x="6221710" y="4123035"/>
            <a:ext cx="798378" cy="338554"/>
          </a:xfrm>
          <a:prstGeom prst="rect">
            <a:avLst/>
          </a:prstGeom>
          <a:noFill/>
          <a:ln/>
        </p:spPr>
        <p:txBody>
          <a:bodyPr wrap="square" rtlCol="0"/>
          <a:lstStyle/>
          <a:p>
            <a:r>
              <a:rPr lang="en-US" sz="1600" dirty="0">
                <a:latin typeface="Calibri" pitchFamily="34" charset="0"/>
                <a:ea typeface="Calibri" pitchFamily="34" charset="-122"/>
                <a:cs typeface="Calibri" pitchFamily="34" charset="-120"/>
              </a:rPr>
              <a:t>3.0</a:t>
            </a:r>
            <a:endParaRPr lang="en-US" sz="1600" dirty="0"/>
          </a:p>
        </p:txBody>
      </p:sp>
      <p:sp>
        <p:nvSpPr>
          <p:cNvPr id="71" name="Object5">
            <a:extLst>
              <a:ext uri="{FF2B5EF4-FFF2-40B4-BE49-F238E27FC236}">
                <a16:creationId xmlns:a16="http://schemas.microsoft.com/office/drawing/2014/main" id="{9CDB95A7-2495-F9A4-C221-4DFAF8BB30EB}"/>
              </a:ext>
            </a:extLst>
          </p:cNvPr>
          <p:cNvSpPr/>
          <p:nvPr/>
        </p:nvSpPr>
        <p:spPr>
          <a:xfrm>
            <a:off x="8105549" y="3007035"/>
            <a:ext cx="503911" cy="2880000"/>
          </a:xfrm>
          <a:prstGeom prst="rect">
            <a:avLst/>
          </a:prstGeom>
          <a:solidFill>
            <a:schemeClr val="bg1"/>
          </a:solidFill>
          <a:ln w="19050">
            <a:solidFill>
              <a:schemeClr val="bg1">
                <a:lumMod val="50000"/>
              </a:schemeClr>
            </a:solidFill>
          </a:ln>
        </p:spPr>
        <p:txBody>
          <a:bodyPr wrap="square" rtlCol="0" anchor="ctr"/>
          <a:lstStyle/>
          <a:p>
            <a:endParaRPr lang="en-US" dirty="0"/>
          </a:p>
        </p:txBody>
      </p:sp>
      <p:sp>
        <p:nvSpPr>
          <p:cNvPr id="72" name="Object6">
            <a:extLst>
              <a:ext uri="{FF2B5EF4-FFF2-40B4-BE49-F238E27FC236}">
                <a16:creationId xmlns:a16="http://schemas.microsoft.com/office/drawing/2014/main" id="{34E94017-8893-276B-D190-5B0019F112CE}"/>
              </a:ext>
            </a:extLst>
          </p:cNvPr>
          <p:cNvSpPr/>
          <p:nvPr/>
        </p:nvSpPr>
        <p:spPr>
          <a:xfrm>
            <a:off x="8105549" y="4699035"/>
            <a:ext cx="503911" cy="118800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73" name="Connector 7">
            <a:extLst>
              <a:ext uri="{FF2B5EF4-FFF2-40B4-BE49-F238E27FC236}">
                <a16:creationId xmlns:a16="http://schemas.microsoft.com/office/drawing/2014/main" id="{3FB38CE6-9ED6-AD7F-77BA-B281A1B435C3}"/>
              </a:ext>
            </a:extLst>
          </p:cNvPr>
          <p:cNvCxnSpPr/>
          <p:nvPr/>
        </p:nvCxnSpPr>
        <p:spPr>
          <a:xfrm>
            <a:off x="8118624" y="4699035"/>
            <a:ext cx="863848" cy="0"/>
          </a:xfrm>
          <a:prstGeom prst="line">
            <a:avLst/>
          </a:prstGeom>
          <a:noFill/>
          <a:ln w="19050">
            <a:solidFill>
              <a:schemeClr val="accent1"/>
            </a:solidFill>
            <a:prstDash val="dash"/>
          </a:ln>
        </p:spPr>
      </p:cxnSp>
      <p:sp>
        <p:nvSpPr>
          <p:cNvPr id="74" name="Object8">
            <a:extLst>
              <a:ext uri="{FF2B5EF4-FFF2-40B4-BE49-F238E27FC236}">
                <a16:creationId xmlns:a16="http://schemas.microsoft.com/office/drawing/2014/main" id="{F947D925-0ECD-7837-F6DA-64CEB2C94DA9}"/>
              </a:ext>
            </a:extLst>
          </p:cNvPr>
          <p:cNvSpPr/>
          <p:nvPr/>
        </p:nvSpPr>
        <p:spPr>
          <a:xfrm>
            <a:off x="8621389" y="4375035"/>
            <a:ext cx="798378" cy="338554"/>
          </a:xfrm>
          <a:prstGeom prst="rect">
            <a:avLst/>
          </a:prstGeom>
          <a:noFill/>
          <a:ln/>
        </p:spPr>
        <p:txBody>
          <a:bodyPr wrap="square" rtlCol="0"/>
          <a:lstStyle/>
          <a:p>
            <a:r>
              <a:rPr lang="en-US" sz="1600" dirty="0">
                <a:latin typeface="Calibri" pitchFamily="34" charset="0"/>
                <a:ea typeface="Calibri" pitchFamily="34" charset="-122"/>
                <a:cs typeface="Calibri" pitchFamily="34" charset="-120"/>
              </a:rPr>
              <a:t>2.7</a:t>
            </a:r>
            <a:endParaRPr lang="en-US" sz="1600" dirty="0"/>
          </a:p>
        </p:txBody>
      </p:sp>
      <p:sp>
        <p:nvSpPr>
          <p:cNvPr id="75" name="Object9">
            <a:extLst>
              <a:ext uri="{FF2B5EF4-FFF2-40B4-BE49-F238E27FC236}">
                <a16:creationId xmlns:a16="http://schemas.microsoft.com/office/drawing/2014/main" id="{3D876F8C-FE57-17E1-8712-5FE9E6F69C9E}"/>
              </a:ext>
            </a:extLst>
          </p:cNvPr>
          <p:cNvSpPr/>
          <p:nvPr/>
        </p:nvSpPr>
        <p:spPr>
          <a:xfrm>
            <a:off x="10505228" y="3007035"/>
            <a:ext cx="503911" cy="2880000"/>
          </a:xfrm>
          <a:prstGeom prst="rect">
            <a:avLst/>
          </a:prstGeom>
          <a:solidFill>
            <a:schemeClr val="bg1"/>
          </a:solidFill>
          <a:ln w="19050">
            <a:solidFill>
              <a:schemeClr val="bg1">
                <a:lumMod val="50000"/>
              </a:schemeClr>
            </a:solidFill>
          </a:ln>
        </p:spPr>
        <p:txBody>
          <a:bodyPr wrap="square" rtlCol="0" anchor="ctr"/>
          <a:lstStyle/>
          <a:p>
            <a:endParaRPr lang="en-US" dirty="0"/>
          </a:p>
        </p:txBody>
      </p:sp>
      <p:sp>
        <p:nvSpPr>
          <p:cNvPr id="76" name="Object10">
            <a:extLst>
              <a:ext uri="{FF2B5EF4-FFF2-40B4-BE49-F238E27FC236}">
                <a16:creationId xmlns:a16="http://schemas.microsoft.com/office/drawing/2014/main" id="{2787D2A9-9EAA-4F12-7C70-AF1810C66D4A}"/>
              </a:ext>
            </a:extLst>
          </p:cNvPr>
          <p:cNvSpPr/>
          <p:nvPr/>
        </p:nvSpPr>
        <p:spPr>
          <a:xfrm>
            <a:off x="10505228" y="4607035"/>
            <a:ext cx="503911" cy="128000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77" name="Connector 11">
            <a:extLst>
              <a:ext uri="{FF2B5EF4-FFF2-40B4-BE49-F238E27FC236}">
                <a16:creationId xmlns:a16="http://schemas.microsoft.com/office/drawing/2014/main" id="{D671B88A-F679-131E-F221-94D8B6C432B7}"/>
              </a:ext>
            </a:extLst>
          </p:cNvPr>
          <p:cNvCxnSpPr/>
          <p:nvPr/>
        </p:nvCxnSpPr>
        <p:spPr>
          <a:xfrm>
            <a:off x="10518303" y="4607035"/>
            <a:ext cx="863848" cy="0"/>
          </a:xfrm>
          <a:prstGeom prst="line">
            <a:avLst/>
          </a:prstGeom>
          <a:noFill/>
          <a:ln w="19050">
            <a:solidFill>
              <a:schemeClr val="accent1"/>
            </a:solidFill>
            <a:prstDash val="dash"/>
          </a:ln>
        </p:spPr>
      </p:cxnSp>
      <p:sp>
        <p:nvSpPr>
          <p:cNvPr id="78" name="Object12">
            <a:extLst>
              <a:ext uri="{FF2B5EF4-FFF2-40B4-BE49-F238E27FC236}">
                <a16:creationId xmlns:a16="http://schemas.microsoft.com/office/drawing/2014/main" id="{B9C215D9-B522-347D-3723-6AB5C02A4813}"/>
              </a:ext>
            </a:extLst>
          </p:cNvPr>
          <p:cNvSpPr/>
          <p:nvPr/>
        </p:nvSpPr>
        <p:spPr>
          <a:xfrm>
            <a:off x="11021068" y="4283035"/>
            <a:ext cx="798378" cy="338554"/>
          </a:xfrm>
          <a:prstGeom prst="rect">
            <a:avLst/>
          </a:prstGeom>
          <a:noFill/>
          <a:ln/>
        </p:spPr>
        <p:txBody>
          <a:bodyPr wrap="square" rtlCol="0"/>
          <a:lstStyle/>
          <a:p>
            <a:r>
              <a:rPr lang="en-US" sz="1600" dirty="0">
                <a:latin typeface="Calibri" pitchFamily="34" charset="0"/>
                <a:ea typeface="Calibri" pitchFamily="34" charset="-122"/>
                <a:cs typeface="Calibri" pitchFamily="34" charset="-120"/>
              </a:rPr>
              <a:t>2.8</a:t>
            </a:r>
            <a:endParaRPr lang="en-US" sz="1600" dirty="0"/>
          </a:p>
        </p:txBody>
      </p:sp>
      <p:sp>
        <p:nvSpPr>
          <p:cNvPr id="87" name="Object18">
            <a:extLst>
              <a:ext uri="{FF2B5EF4-FFF2-40B4-BE49-F238E27FC236}">
                <a16:creationId xmlns:a16="http://schemas.microsoft.com/office/drawing/2014/main" id="{A285855F-F0A6-1D33-4C01-F6DB0964A75B}"/>
              </a:ext>
            </a:extLst>
          </p:cNvPr>
          <p:cNvSpPr/>
          <p:nvPr/>
        </p:nvSpPr>
        <p:spPr>
          <a:xfrm>
            <a:off x="1205675" y="2507460"/>
            <a:ext cx="3410827" cy="338554"/>
          </a:xfrm>
          <a:prstGeom prst="rect">
            <a:avLst/>
          </a:prstGeom>
          <a:noFill/>
          <a:ln/>
        </p:spPr>
        <p:txBody>
          <a:bodyPr wrap="square" rtlCol="0"/>
          <a:lstStyle/>
          <a:p>
            <a:pPr algn="ctr"/>
            <a:r>
              <a:rPr lang="en-US" sz="1600" dirty="0">
                <a:latin typeface="Calibri" pitchFamily="34" charset="0"/>
                <a:ea typeface="Calibri" pitchFamily="34" charset="-122"/>
                <a:cs typeface="Calibri" pitchFamily="34" charset="-120"/>
              </a:rPr>
              <a:t>Der Reifegrad in Ihrem Stadtwerk</a:t>
            </a:r>
            <a:endParaRPr lang="en-US" sz="1600" dirty="0"/>
          </a:p>
        </p:txBody>
      </p:sp>
      <p:cxnSp>
        <p:nvCxnSpPr>
          <p:cNvPr id="99" name="Connector 19">
            <a:extLst>
              <a:ext uri="{FF2B5EF4-FFF2-40B4-BE49-F238E27FC236}">
                <a16:creationId xmlns:a16="http://schemas.microsoft.com/office/drawing/2014/main" id="{42EFD7A2-8F1E-190A-3837-F6756AF75270}"/>
              </a:ext>
            </a:extLst>
          </p:cNvPr>
          <p:cNvCxnSpPr>
            <a:cxnSpLocks/>
          </p:cNvCxnSpPr>
          <p:nvPr/>
        </p:nvCxnSpPr>
        <p:spPr>
          <a:xfrm>
            <a:off x="4640016" y="2540801"/>
            <a:ext cx="0" cy="3346234"/>
          </a:xfrm>
          <a:prstGeom prst="line">
            <a:avLst/>
          </a:prstGeom>
          <a:noFill/>
          <a:ln w="12700">
            <a:solidFill>
              <a:srgbClr val="333333"/>
            </a:solidFill>
            <a:prstDash val="solid"/>
          </a:ln>
        </p:spPr>
      </p:cxnSp>
      <p:sp>
        <p:nvSpPr>
          <p:cNvPr id="100" name="Object20">
            <a:extLst>
              <a:ext uri="{FF2B5EF4-FFF2-40B4-BE49-F238E27FC236}">
                <a16:creationId xmlns:a16="http://schemas.microsoft.com/office/drawing/2014/main" id="{AFD38018-84E1-C5F0-3FE8-7AEC57A82321}"/>
              </a:ext>
            </a:extLst>
          </p:cNvPr>
          <p:cNvSpPr/>
          <p:nvPr/>
        </p:nvSpPr>
        <p:spPr>
          <a:xfrm>
            <a:off x="5064257" y="2507460"/>
            <a:ext cx="1787136" cy="338554"/>
          </a:xfrm>
          <a:prstGeom prst="rect">
            <a:avLst/>
          </a:prstGeom>
          <a:noFill/>
          <a:ln/>
        </p:spPr>
        <p:txBody>
          <a:bodyPr wrap="square" rtlCol="0"/>
          <a:lstStyle/>
          <a:p>
            <a:pPr algn="ctr"/>
            <a:r>
              <a:rPr lang="en-US" sz="1600" b="1" dirty="0">
                <a:latin typeface="Calibri" pitchFamily="34" charset="0"/>
                <a:ea typeface="Calibri" pitchFamily="34" charset="-122"/>
                <a:cs typeface="Calibri" pitchFamily="34" charset="-120"/>
              </a:rPr>
              <a:t>Dekarbonisierung</a:t>
            </a:r>
            <a:endParaRPr lang="en-US" sz="1600" dirty="0"/>
          </a:p>
        </p:txBody>
      </p:sp>
      <p:sp>
        <p:nvSpPr>
          <p:cNvPr id="101" name="Object21">
            <a:extLst>
              <a:ext uri="{FF2B5EF4-FFF2-40B4-BE49-F238E27FC236}">
                <a16:creationId xmlns:a16="http://schemas.microsoft.com/office/drawing/2014/main" id="{C0F6F0F3-908D-6300-141C-C12A42EA721D}"/>
              </a:ext>
            </a:extLst>
          </p:cNvPr>
          <p:cNvSpPr/>
          <p:nvPr/>
        </p:nvSpPr>
        <p:spPr>
          <a:xfrm>
            <a:off x="7463936" y="2507460"/>
            <a:ext cx="1787136" cy="338554"/>
          </a:xfrm>
          <a:prstGeom prst="rect">
            <a:avLst/>
          </a:prstGeom>
          <a:noFill/>
          <a:ln/>
        </p:spPr>
        <p:txBody>
          <a:bodyPr wrap="square" rtlCol="0"/>
          <a:lstStyle/>
          <a:p>
            <a:pPr algn="ctr"/>
            <a:r>
              <a:rPr lang="en-US" sz="1600" b="1" dirty="0">
                <a:latin typeface="Calibri" pitchFamily="34" charset="0"/>
                <a:ea typeface="Calibri" pitchFamily="34" charset="-122"/>
                <a:cs typeface="Calibri" pitchFamily="34" charset="-120"/>
              </a:rPr>
              <a:t>Digitalisierung</a:t>
            </a:r>
            <a:endParaRPr lang="en-US" sz="1600" dirty="0"/>
          </a:p>
        </p:txBody>
      </p:sp>
      <p:sp>
        <p:nvSpPr>
          <p:cNvPr id="102" name="Object22">
            <a:extLst>
              <a:ext uri="{FF2B5EF4-FFF2-40B4-BE49-F238E27FC236}">
                <a16:creationId xmlns:a16="http://schemas.microsoft.com/office/drawing/2014/main" id="{EDB9FA09-405E-9BB8-23EF-1B339A3EED05}"/>
              </a:ext>
            </a:extLst>
          </p:cNvPr>
          <p:cNvSpPr/>
          <p:nvPr/>
        </p:nvSpPr>
        <p:spPr>
          <a:xfrm>
            <a:off x="9863615" y="2507460"/>
            <a:ext cx="1787136" cy="338554"/>
          </a:xfrm>
          <a:prstGeom prst="rect">
            <a:avLst/>
          </a:prstGeom>
          <a:noFill/>
          <a:ln/>
        </p:spPr>
        <p:txBody>
          <a:bodyPr wrap="square" rtlCol="0"/>
          <a:lstStyle/>
          <a:p>
            <a:pPr algn="ctr"/>
            <a:r>
              <a:rPr lang="en-US" sz="1600" b="1" dirty="0">
                <a:latin typeface="Calibri" pitchFamily="34" charset="0"/>
                <a:ea typeface="Calibri" pitchFamily="34" charset="-122"/>
                <a:cs typeface="Calibri" pitchFamily="34" charset="-120"/>
              </a:rPr>
              <a:t>Übergeordnet</a:t>
            </a:r>
            <a:endParaRPr lang="en-US" sz="1600" dirty="0"/>
          </a:p>
        </p:txBody>
      </p:sp>
      <p:sp>
        <p:nvSpPr>
          <p:cNvPr id="106" name="Object9">
            <a:extLst>
              <a:ext uri="{FF2B5EF4-FFF2-40B4-BE49-F238E27FC236}">
                <a16:creationId xmlns:a16="http://schemas.microsoft.com/office/drawing/2014/main" id="{AD4A1D60-3532-32C0-F83D-0F11A6C2F2AC}"/>
              </a:ext>
            </a:extLst>
          </p:cNvPr>
          <p:cNvSpPr/>
          <p:nvPr/>
        </p:nvSpPr>
        <p:spPr>
          <a:xfrm>
            <a:off x="2659134" y="3016312"/>
            <a:ext cx="503911" cy="2880000"/>
          </a:xfrm>
          <a:prstGeom prst="rect">
            <a:avLst/>
          </a:prstGeom>
          <a:solidFill>
            <a:schemeClr val="bg1"/>
          </a:solidFill>
          <a:ln w="19050">
            <a:solidFill>
              <a:schemeClr val="bg1">
                <a:lumMod val="50000"/>
              </a:schemeClr>
            </a:solidFill>
          </a:ln>
        </p:spPr>
        <p:txBody>
          <a:bodyPr wrap="square" rtlCol="0" anchor="ctr"/>
          <a:lstStyle/>
          <a:p>
            <a:endParaRPr lang="en-US" dirty="0"/>
          </a:p>
        </p:txBody>
      </p:sp>
      <p:sp>
        <p:nvSpPr>
          <p:cNvPr id="107" name="Object10">
            <a:extLst>
              <a:ext uri="{FF2B5EF4-FFF2-40B4-BE49-F238E27FC236}">
                <a16:creationId xmlns:a16="http://schemas.microsoft.com/office/drawing/2014/main" id="{DBDA55A8-7C2C-6638-17C3-E6CF48CC759B}"/>
              </a:ext>
            </a:extLst>
          </p:cNvPr>
          <p:cNvSpPr/>
          <p:nvPr/>
        </p:nvSpPr>
        <p:spPr>
          <a:xfrm>
            <a:off x="2659134" y="4616312"/>
            <a:ext cx="503911" cy="1280000"/>
          </a:xfrm>
          <a:prstGeom prst="rect">
            <a:avLst/>
          </a:prstGeom>
          <a:solidFill>
            <a:schemeClr val="accent1"/>
          </a:solidFill>
          <a:ln w="19050">
            <a:solidFill>
              <a:schemeClr val="bg1">
                <a:lumMod val="50000"/>
              </a:schemeClr>
            </a:solidFill>
            <a:prstDash val="solid"/>
          </a:ln>
        </p:spPr>
        <p:txBody>
          <a:bodyPr/>
          <a:lstStyle/>
          <a:p>
            <a:endParaRPr lang="de-DE"/>
          </a:p>
        </p:txBody>
      </p:sp>
      <p:cxnSp>
        <p:nvCxnSpPr>
          <p:cNvPr id="108" name="Connector 11">
            <a:extLst>
              <a:ext uri="{FF2B5EF4-FFF2-40B4-BE49-F238E27FC236}">
                <a16:creationId xmlns:a16="http://schemas.microsoft.com/office/drawing/2014/main" id="{43B7AB69-D292-E2E5-1E6A-41E324F5B8DA}"/>
              </a:ext>
            </a:extLst>
          </p:cNvPr>
          <p:cNvCxnSpPr/>
          <p:nvPr/>
        </p:nvCxnSpPr>
        <p:spPr>
          <a:xfrm>
            <a:off x="2672209" y="4616312"/>
            <a:ext cx="863848" cy="0"/>
          </a:xfrm>
          <a:prstGeom prst="line">
            <a:avLst/>
          </a:prstGeom>
          <a:noFill/>
          <a:ln w="19050">
            <a:solidFill>
              <a:schemeClr val="accent1"/>
            </a:solidFill>
            <a:prstDash val="dash"/>
          </a:ln>
        </p:spPr>
      </p:cxnSp>
      <p:sp>
        <p:nvSpPr>
          <p:cNvPr id="109" name="Object12">
            <a:extLst>
              <a:ext uri="{FF2B5EF4-FFF2-40B4-BE49-F238E27FC236}">
                <a16:creationId xmlns:a16="http://schemas.microsoft.com/office/drawing/2014/main" id="{BA70E911-DF2A-A786-675E-25BF62EADB35}"/>
              </a:ext>
            </a:extLst>
          </p:cNvPr>
          <p:cNvSpPr/>
          <p:nvPr/>
        </p:nvSpPr>
        <p:spPr>
          <a:xfrm>
            <a:off x="3174974" y="4292312"/>
            <a:ext cx="798378" cy="338554"/>
          </a:xfrm>
          <a:prstGeom prst="rect">
            <a:avLst/>
          </a:prstGeom>
          <a:noFill/>
          <a:ln/>
        </p:spPr>
        <p:txBody>
          <a:bodyPr wrap="square" rtlCol="0"/>
          <a:lstStyle/>
          <a:p>
            <a:r>
              <a:rPr lang="en-US" sz="1600" dirty="0">
                <a:latin typeface="Calibri" pitchFamily="34" charset="0"/>
                <a:ea typeface="Calibri" pitchFamily="34" charset="-122"/>
                <a:cs typeface="Calibri" pitchFamily="34" charset="-120"/>
              </a:rPr>
              <a:t>2.8</a:t>
            </a:r>
            <a:endParaRPr lang="en-US" sz="1600" dirty="0"/>
          </a:p>
        </p:txBody>
      </p:sp>
    </p:spTree>
    <p:extLst>
      <p:ext uri="{BB962C8B-B14F-4D97-AF65-F5344CB8AC3E}">
        <p14:creationId xmlns:p14="http://schemas.microsoft.com/office/powerpoint/2010/main" val="3572907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47131-CD0F-1A6E-250B-E4AF6A82CE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D8D033A-D6D4-0CF9-C708-16B12ECD2E12}"/>
              </a:ext>
            </a:extLst>
          </p:cNvPr>
          <p:cNvSpPr>
            <a:spLocks noGrp="1"/>
          </p:cNvSpPr>
          <p:nvPr>
            <p:ph type="title"/>
          </p:nvPr>
        </p:nvSpPr>
        <p:spPr/>
        <p:txBody>
          <a:bodyPr/>
          <a:lstStyle/>
          <a:p>
            <a:r>
              <a:rPr lang="de-DE"/>
              <a:t>Motivation</a:t>
            </a:r>
            <a:br>
              <a:rPr lang="de-DE"/>
            </a:br>
            <a:r>
              <a:rPr lang="de-DE" b="0"/>
              <a:t>Warum sind wir heute hier?</a:t>
            </a:r>
          </a:p>
        </p:txBody>
      </p:sp>
      <p:sp>
        <p:nvSpPr>
          <p:cNvPr id="3" name="Textfeld 2">
            <a:extLst>
              <a:ext uri="{FF2B5EF4-FFF2-40B4-BE49-F238E27FC236}">
                <a16:creationId xmlns:a16="http://schemas.microsoft.com/office/drawing/2014/main" id="{23790483-2D2E-837F-1D4F-EEE2C1683D37}"/>
              </a:ext>
            </a:extLst>
          </p:cNvPr>
          <p:cNvSpPr txBox="1"/>
          <p:nvPr/>
        </p:nvSpPr>
        <p:spPr>
          <a:xfrm>
            <a:off x="613755" y="1744717"/>
            <a:ext cx="9358920" cy="369332"/>
          </a:xfrm>
          <a:prstGeom prst="rect">
            <a:avLst/>
          </a:prstGeom>
          <a:noFill/>
        </p:spPr>
        <p:txBody>
          <a:bodyPr wrap="square" rtlCol="0">
            <a:spAutoFit/>
          </a:bodyPr>
          <a:lstStyle/>
          <a:p>
            <a:r>
              <a:rPr lang="en-US">
                <a:solidFill>
                  <a:srgbClr val="FF0000"/>
                </a:solidFill>
              </a:rPr>
              <a:t>[</a:t>
            </a:r>
            <a:r>
              <a:rPr lang="en-US" err="1">
                <a:solidFill>
                  <a:srgbClr val="FF0000"/>
                </a:solidFill>
              </a:rPr>
              <a:t>hier</a:t>
            </a:r>
            <a:r>
              <a:rPr lang="en-US">
                <a:solidFill>
                  <a:srgbClr val="FF0000"/>
                </a:solidFill>
              </a:rPr>
              <a:t> </a:t>
            </a:r>
            <a:r>
              <a:rPr lang="en-US" err="1">
                <a:solidFill>
                  <a:srgbClr val="FF0000"/>
                </a:solidFill>
              </a:rPr>
              <a:t>eigene</a:t>
            </a:r>
            <a:r>
              <a:rPr lang="en-US">
                <a:solidFill>
                  <a:srgbClr val="FF0000"/>
                </a:solidFill>
              </a:rPr>
              <a:t> Motivation </a:t>
            </a:r>
            <a:r>
              <a:rPr lang="en-US" err="1">
                <a:solidFill>
                  <a:srgbClr val="FF0000"/>
                </a:solidFill>
              </a:rPr>
              <a:t>einfügen</a:t>
            </a:r>
            <a:r>
              <a:rPr lang="en-US">
                <a:solidFill>
                  <a:srgbClr val="FF0000"/>
                </a:solidFill>
              </a:rPr>
              <a:t> und </a:t>
            </a:r>
            <a:r>
              <a:rPr lang="en-US" err="1">
                <a:solidFill>
                  <a:srgbClr val="FF0000"/>
                </a:solidFill>
              </a:rPr>
              <a:t>Einordnung</a:t>
            </a:r>
            <a:r>
              <a:rPr lang="en-US">
                <a:solidFill>
                  <a:srgbClr val="FF0000"/>
                </a:solidFill>
              </a:rPr>
              <a:t> in die </a:t>
            </a:r>
            <a:r>
              <a:rPr lang="en-US" err="1">
                <a:solidFill>
                  <a:srgbClr val="FF0000"/>
                </a:solidFill>
              </a:rPr>
              <a:t>aktuelle</a:t>
            </a:r>
            <a:r>
              <a:rPr lang="en-US">
                <a:solidFill>
                  <a:srgbClr val="FF0000"/>
                </a:solidFill>
              </a:rPr>
              <a:t> Stadtwerke-Situation]</a:t>
            </a:r>
          </a:p>
        </p:txBody>
      </p:sp>
    </p:spTree>
    <p:extLst>
      <p:ext uri="{BB962C8B-B14F-4D97-AF65-F5344CB8AC3E}">
        <p14:creationId xmlns:p14="http://schemas.microsoft.com/office/powerpoint/2010/main" val="2565742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DAC4F-E85D-0425-B28E-A37EFCA2C266}"/>
            </a:ext>
          </a:extLst>
        </p:cNvPr>
        <p:cNvGrpSpPr/>
        <p:nvPr/>
      </p:nvGrpSpPr>
      <p:grpSpPr>
        <a:xfrm>
          <a:off x="0" y="0"/>
          <a:ext cx="0" cy="0"/>
          <a:chOff x="0" y="0"/>
          <a:chExt cx="0" cy="0"/>
        </a:xfrm>
      </p:grpSpPr>
      <p:grpSp>
        <p:nvGrpSpPr>
          <p:cNvPr id="8" name="Gruppieren 7">
            <a:extLst>
              <a:ext uri="{FF2B5EF4-FFF2-40B4-BE49-F238E27FC236}">
                <a16:creationId xmlns:a16="http://schemas.microsoft.com/office/drawing/2014/main" id="{0D528411-F32F-EF12-977A-DEB69DF98A75}"/>
              </a:ext>
            </a:extLst>
          </p:cNvPr>
          <p:cNvGrpSpPr/>
          <p:nvPr/>
        </p:nvGrpSpPr>
        <p:grpSpPr>
          <a:xfrm>
            <a:off x="1854130" y="2148423"/>
            <a:ext cx="7895099" cy="3895907"/>
            <a:chOff x="1854130" y="2148423"/>
            <a:chExt cx="7895099" cy="3895907"/>
          </a:xfrm>
        </p:grpSpPr>
        <p:pic>
          <p:nvPicPr>
            <p:cNvPr id="3" name="Grafik 2">
              <a:extLst>
                <a:ext uri="{FF2B5EF4-FFF2-40B4-BE49-F238E27FC236}">
                  <a16:creationId xmlns:a16="http://schemas.microsoft.com/office/drawing/2014/main" id="{0A5806E7-FBC0-888E-0F79-52CF802F9267}"/>
                </a:ext>
              </a:extLst>
            </p:cNvPr>
            <p:cNvPicPr>
              <a:picLocks noChangeAspect="1"/>
            </p:cNvPicPr>
            <p:nvPr/>
          </p:nvPicPr>
          <p:blipFill>
            <a:blip r:embed="rId2"/>
            <a:stretch>
              <a:fillRect/>
            </a:stretch>
          </p:blipFill>
          <p:spPr>
            <a:xfrm>
              <a:off x="1854130" y="2148423"/>
              <a:ext cx="7895099" cy="3895907"/>
            </a:xfrm>
            <a:prstGeom prst="rect">
              <a:avLst/>
            </a:prstGeom>
          </p:spPr>
        </p:pic>
        <p:sp>
          <p:nvSpPr>
            <p:cNvPr id="7" name="Rechteck 6">
              <a:extLst>
                <a:ext uri="{FF2B5EF4-FFF2-40B4-BE49-F238E27FC236}">
                  <a16:creationId xmlns:a16="http://schemas.microsoft.com/office/drawing/2014/main" id="{2BF74F49-2848-0BC2-BCDB-D1882C159E44}"/>
                </a:ext>
              </a:extLst>
            </p:cNvPr>
            <p:cNvSpPr/>
            <p:nvPr/>
          </p:nvSpPr>
          <p:spPr>
            <a:xfrm>
              <a:off x="7536180" y="2182646"/>
              <a:ext cx="1897231" cy="216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2" name="Titel 31">
            <a:extLst>
              <a:ext uri="{FF2B5EF4-FFF2-40B4-BE49-F238E27FC236}">
                <a16:creationId xmlns:a16="http://schemas.microsoft.com/office/drawing/2014/main" id="{8F628879-45A2-CCF6-25D3-8CCD982A27A2}"/>
              </a:ext>
            </a:extLst>
          </p:cNvPr>
          <p:cNvSpPr>
            <a:spLocks noGrp="1"/>
          </p:cNvSpPr>
          <p:nvPr>
            <p:ph type="title"/>
          </p:nvPr>
        </p:nvSpPr>
        <p:spPr/>
        <p:txBody>
          <a:bodyPr/>
          <a:lstStyle/>
          <a:p>
            <a:r>
              <a:rPr lang="de-DE"/>
              <a:t>Reifegradmodell </a:t>
            </a:r>
            <a:r>
              <a:rPr lang="de-DE" err="1"/>
              <a:t>SW.Check</a:t>
            </a:r>
            <a:br>
              <a:rPr lang="de-DE"/>
            </a:br>
            <a:r>
              <a:rPr lang="de-DE" sz="2400" b="0"/>
              <a:t>Wie sieht das Online Self Assessment aus?</a:t>
            </a:r>
            <a:endParaRPr lang="de-DE" b="0"/>
          </a:p>
        </p:txBody>
      </p:sp>
      <p:sp>
        <p:nvSpPr>
          <p:cNvPr id="36" name="Pfeil: nach unten 35">
            <a:extLst>
              <a:ext uri="{FF2B5EF4-FFF2-40B4-BE49-F238E27FC236}">
                <a16:creationId xmlns:a16="http://schemas.microsoft.com/office/drawing/2014/main" id="{4516F998-B37B-F7E9-EF9F-82437DDB92C3}"/>
              </a:ext>
            </a:extLst>
          </p:cNvPr>
          <p:cNvSpPr/>
          <p:nvPr/>
        </p:nvSpPr>
        <p:spPr bwMode="auto">
          <a:xfrm rot="16200000">
            <a:off x="2911627" y="5006051"/>
            <a:ext cx="276794" cy="48928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7" name="Pfeil: nach unten 36">
            <a:extLst>
              <a:ext uri="{FF2B5EF4-FFF2-40B4-BE49-F238E27FC236}">
                <a16:creationId xmlns:a16="http://schemas.microsoft.com/office/drawing/2014/main" id="{B6EDD6D6-8236-DD3E-C584-57EFABB2D0B5}"/>
              </a:ext>
            </a:extLst>
          </p:cNvPr>
          <p:cNvSpPr/>
          <p:nvPr/>
        </p:nvSpPr>
        <p:spPr bwMode="auto">
          <a:xfrm rot="5400000">
            <a:off x="9382013" y="2983370"/>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38" name="Rechteck 37">
            <a:extLst>
              <a:ext uri="{FF2B5EF4-FFF2-40B4-BE49-F238E27FC236}">
                <a16:creationId xmlns:a16="http://schemas.microsoft.com/office/drawing/2014/main" id="{8557E409-3E5F-ECE6-2B0A-CBECDDC7868C}"/>
              </a:ext>
            </a:extLst>
          </p:cNvPr>
          <p:cNvSpPr/>
          <p:nvPr/>
        </p:nvSpPr>
        <p:spPr bwMode="auto">
          <a:xfrm>
            <a:off x="5266945" y="3499650"/>
            <a:ext cx="4234227" cy="2548569"/>
          </a:xfrm>
          <a:prstGeom prst="rect">
            <a:avLst/>
          </a:prstGeom>
          <a:no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solidFill>
                <a:srgbClr val="000000"/>
              </a:solidFill>
            </a:endParaRPr>
          </a:p>
        </p:txBody>
      </p:sp>
      <p:sp>
        <p:nvSpPr>
          <p:cNvPr id="39" name="Textfeld 38">
            <a:extLst>
              <a:ext uri="{FF2B5EF4-FFF2-40B4-BE49-F238E27FC236}">
                <a16:creationId xmlns:a16="http://schemas.microsoft.com/office/drawing/2014/main" id="{5B60A712-2D7C-F6A1-1292-3C70D9DB6037}"/>
              </a:ext>
            </a:extLst>
          </p:cNvPr>
          <p:cNvSpPr txBox="1"/>
          <p:nvPr/>
        </p:nvSpPr>
        <p:spPr>
          <a:xfrm>
            <a:off x="9822343" y="3042243"/>
            <a:ext cx="1546299" cy="458757"/>
          </a:xfrm>
          <a:prstGeom prst="rect">
            <a:avLst/>
          </a:prstGeom>
          <a:noFill/>
        </p:spPr>
        <p:txBody>
          <a:bodyPr wrap="square" tIns="90000" bIns="90000" rtlCol="0">
            <a:spAutoFit/>
          </a:bodyPr>
          <a:lstStyle/>
          <a:p>
            <a:pPr>
              <a:defRPr/>
            </a:pPr>
            <a:r>
              <a:rPr lang="de-DE" kern="0" dirty="0">
                <a:solidFill>
                  <a:srgbClr val="D4E6F4">
                    <a:lumMod val="50000"/>
                  </a:srgbClr>
                </a:solidFill>
              </a:rPr>
              <a:t>Leitfrage</a:t>
            </a:r>
          </a:p>
        </p:txBody>
      </p:sp>
      <p:sp>
        <p:nvSpPr>
          <p:cNvPr id="40" name="Textfeld 39">
            <a:extLst>
              <a:ext uri="{FF2B5EF4-FFF2-40B4-BE49-F238E27FC236}">
                <a16:creationId xmlns:a16="http://schemas.microsoft.com/office/drawing/2014/main" id="{FED78A4B-A2A4-D7DC-D710-2FF9CBD025A9}"/>
              </a:ext>
            </a:extLst>
          </p:cNvPr>
          <p:cNvSpPr txBox="1"/>
          <p:nvPr/>
        </p:nvSpPr>
        <p:spPr>
          <a:xfrm>
            <a:off x="1078412" y="5007565"/>
            <a:ext cx="2017332"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Fähigkeiten</a:t>
            </a:r>
          </a:p>
        </p:txBody>
      </p:sp>
      <p:sp>
        <p:nvSpPr>
          <p:cNvPr id="42" name="Textfeld 41">
            <a:extLst>
              <a:ext uri="{FF2B5EF4-FFF2-40B4-BE49-F238E27FC236}">
                <a16:creationId xmlns:a16="http://schemas.microsoft.com/office/drawing/2014/main" id="{B193FF8D-3FB0-F158-8D8B-F041A8E8512E}"/>
              </a:ext>
            </a:extLst>
          </p:cNvPr>
          <p:cNvSpPr txBox="1"/>
          <p:nvPr/>
        </p:nvSpPr>
        <p:spPr>
          <a:xfrm>
            <a:off x="10103539" y="5007565"/>
            <a:ext cx="1631262" cy="735756"/>
          </a:xfrm>
          <a:prstGeom prst="rect">
            <a:avLst/>
          </a:prstGeom>
          <a:noFill/>
        </p:spPr>
        <p:txBody>
          <a:bodyPr wrap="square" tIns="90000" bIns="90000" rtlCol="0">
            <a:spAutoFit/>
          </a:bodyPr>
          <a:lstStyle/>
          <a:p>
            <a:pPr>
              <a:defRPr/>
            </a:pPr>
            <a:r>
              <a:rPr lang="de-DE" kern="0" dirty="0">
                <a:solidFill>
                  <a:srgbClr val="D4E6F4">
                    <a:lumMod val="50000"/>
                  </a:srgbClr>
                </a:solidFill>
              </a:rPr>
              <a:t>Antwort-</a:t>
            </a:r>
          </a:p>
          <a:p>
            <a:pPr>
              <a:defRPr/>
            </a:pPr>
            <a:r>
              <a:rPr lang="de-DE" kern="0" dirty="0" err="1">
                <a:solidFill>
                  <a:srgbClr val="D4E6F4">
                    <a:lumMod val="50000"/>
                  </a:srgbClr>
                </a:solidFill>
              </a:rPr>
              <a:t>möglichkeiten</a:t>
            </a:r>
            <a:endParaRPr lang="de-DE" kern="0" dirty="0">
              <a:solidFill>
                <a:srgbClr val="D4E6F4">
                  <a:lumMod val="50000"/>
                </a:srgbClr>
              </a:solidFill>
            </a:endParaRPr>
          </a:p>
        </p:txBody>
      </p:sp>
      <p:sp>
        <p:nvSpPr>
          <p:cNvPr id="43" name="Textfeld 42">
            <a:extLst>
              <a:ext uri="{FF2B5EF4-FFF2-40B4-BE49-F238E27FC236}">
                <a16:creationId xmlns:a16="http://schemas.microsoft.com/office/drawing/2014/main" id="{00CA0F67-AB06-57A8-48B1-EF1FCA7ABA01}"/>
              </a:ext>
            </a:extLst>
          </p:cNvPr>
          <p:cNvSpPr txBox="1"/>
          <p:nvPr/>
        </p:nvSpPr>
        <p:spPr>
          <a:xfrm>
            <a:off x="9810795" y="2428882"/>
            <a:ext cx="1749335" cy="735756"/>
          </a:xfrm>
          <a:prstGeom prst="rect">
            <a:avLst/>
          </a:prstGeom>
          <a:noFill/>
        </p:spPr>
        <p:txBody>
          <a:bodyPr wrap="square" tIns="90000" bIns="90000" rtlCol="0">
            <a:spAutoFit/>
          </a:bodyPr>
          <a:lstStyle/>
          <a:p>
            <a:pPr>
              <a:defRPr/>
            </a:pPr>
            <a:r>
              <a:rPr lang="de-DE" kern="0" dirty="0">
                <a:solidFill>
                  <a:srgbClr val="D4E6F4">
                    <a:lumMod val="50000"/>
                  </a:srgbClr>
                </a:solidFill>
              </a:rPr>
              <a:t>Kompetenz-</a:t>
            </a:r>
          </a:p>
          <a:p>
            <a:pPr>
              <a:defRPr/>
            </a:pPr>
            <a:r>
              <a:rPr lang="de-DE" kern="0" dirty="0" err="1">
                <a:solidFill>
                  <a:srgbClr val="D4E6F4">
                    <a:lumMod val="50000"/>
                  </a:srgbClr>
                </a:solidFill>
              </a:rPr>
              <a:t>bereich</a:t>
            </a:r>
            <a:endParaRPr lang="de-DE" kern="0" dirty="0">
              <a:solidFill>
                <a:srgbClr val="D4E6F4">
                  <a:lumMod val="50000"/>
                </a:srgbClr>
              </a:solidFill>
            </a:endParaRPr>
          </a:p>
        </p:txBody>
      </p:sp>
      <p:sp>
        <p:nvSpPr>
          <p:cNvPr id="44" name="Pfeil: nach unten 43">
            <a:extLst>
              <a:ext uri="{FF2B5EF4-FFF2-40B4-BE49-F238E27FC236}">
                <a16:creationId xmlns:a16="http://schemas.microsoft.com/office/drawing/2014/main" id="{05FA1228-447C-2BA7-369D-894F97B72B24}"/>
              </a:ext>
            </a:extLst>
          </p:cNvPr>
          <p:cNvSpPr/>
          <p:nvPr/>
        </p:nvSpPr>
        <p:spPr bwMode="auto">
          <a:xfrm rot="5400000">
            <a:off x="8271625" y="1432585"/>
            <a:ext cx="183600" cy="27720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5" name="Textfeld 44">
            <a:extLst>
              <a:ext uri="{FF2B5EF4-FFF2-40B4-BE49-F238E27FC236}">
                <a16:creationId xmlns:a16="http://schemas.microsoft.com/office/drawing/2014/main" id="{371F85F4-C97E-4568-80F7-AFFFAFC8F5BD}"/>
              </a:ext>
            </a:extLst>
          </p:cNvPr>
          <p:cNvSpPr txBox="1"/>
          <p:nvPr/>
        </p:nvSpPr>
        <p:spPr>
          <a:xfrm>
            <a:off x="1064093" y="1488000"/>
            <a:ext cx="1695450"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Startseite</a:t>
            </a:r>
          </a:p>
        </p:txBody>
      </p:sp>
      <p:sp>
        <p:nvSpPr>
          <p:cNvPr id="46" name="Textfeld 45">
            <a:extLst>
              <a:ext uri="{FF2B5EF4-FFF2-40B4-BE49-F238E27FC236}">
                <a16:creationId xmlns:a16="http://schemas.microsoft.com/office/drawing/2014/main" id="{83A46C96-56DC-7B8E-7017-D29DAC0AF337}"/>
              </a:ext>
            </a:extLst>
          </p:cNvPr>
          <p:cNvSpPr txBox="1"/>
          <p:nvPr/>
        </p:nvSpPr>
        <p:spPr>
          <a:xfrm>
            <a:off x="4584971" y="1446890"/>
            <a:ext cx="2270611" cy="735756"/>
          </a:xfrm>
          <a:prstGeom prst="rect">
            <a:avLst/>
          </a:prstGeom>
          <a:noFill/>
        </p:spPr>
        <p:txBody>
          <a:bodyPr wrap="square" tIns="90000" bIns="90000" rtlCol="0">
            <a:spAutoFit/>
          </a:bodyPr>
          <a:lstStyle/>
          <a:p>
            <a:pPr algn="ctr">
              <a:defRPr/>
            </a:pPr>
            <a:r>
              <a:rPr lang="de-DE" kern="0" dirty="0">
                <a:solidFill>
                  <a:srgbClr val="D4E6F4">
                    <a:lumMod val="50000"/>
                  </a:srgbClr>
                </a:solidFill>
              </a:rPr>
              <a:t>ausgewählte Fähigkeit</a:t>
            </a:r>
          </a:p>
        </p:txBody>
      </p:sp>
      <p:sp>
        <p:nvSpPr>
          <p:cNvPr id="47" name="Pfeil: nach unten 46">
            <a:extLst>
              <a:ext uri="{FF2B5EF4-FFF2-40B4-BE49-F238E27FC236}">
                <a16:creationId xmlns:a16="http://schemas.microsoft.com/office/drawing/2014/main" id="{5A8AEBAE-F8EF-BB8E-DCE9-72EA179FC7D9}"/>
              </a:ext>
            </a:extLst>
          </p:cNvPr>
          <p:cNvSpPr/>
          <p:nvPr/>
        </p:nvSpPr>
        <p:spPr bwMode="auto">
          <a:xfrm>
            <a:off x="5594978" y="2114830"/>
            <a:ext cx="183600" cy="460800"/>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8" name="Pfeil: nach unten 47">
            <a:extLst>
              <a:ext uri="{FF2B5EF4-FFF2-40B4-BE49-F238E27FC236}">
                <a16:creationId xmlns:a16="http://schemas.microsoft.com/office/drawing/2014/main" id="{E44431DB-1138-74A7-1120-B137E89B313E}"/>
              </a:ext>
            </a:extLst>
          </p:cNvPr>
          <p:cNvSpPr/>
          <p:nvPr/>
        </p:nvSpPr>
        <p:spPr bwMode="auto">
          <a:xfrm>
            <a:off x="2152162" y="1900461"/>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49" name="Pfeil: nach unten 48">
            <a:extLst>
              <a:ext uri="{FF2B5EF4-FFF2-40B4-BE49-F238E27FC236}">
                <a16:creationId xmlns:a16="http://schemas.microsoft.com/office/drawing/2014/main" id="{563CA250-0260-A094-AF46-65CBF3F7285C}"/>
              </a:ext>
            </a:extLst>
          </p:cNvPr>
          <p:cNvSpPr/>
          <p:nvPr/>
        </p:nvSpPr>
        <p:spPr bwMode="auto">
          <a:xfrm>
            <a:off x="2690828" y="1900460"/>
            <a:ext cx="276794" cy="26714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
        <p:nvSpPr>
          <p:cNvPr id="50" name="Textfeld 49">
            <a:extLst>
              <a:ext uri="{FF2B5EF4-FFF2-40B4-BE49-F238E27FC236}">
                <a16:creationId xmlns:a16="http://schemas.microsoft.com/office/drawing/2014/main" id="{43A1B177-543F-223D-6C25-544B4688BBFB}"/>
              </a:ext>
            </a:extLst>
          </p:cNvPr>
          <p:cNvSpPr txBox="1"/>
          <p:nvPr/>
        </p:nvSpPr>
        <p:spPr>
          <a:xfrm>
            <a:off x="2350123" y="1480326"/>
            <a:ext cx="2592277" cy="458757"/>
          </a:xfrm>
          <a:prstGeom prst="rect">
            <a:avLst/>
          </a:prstGeom>
          <a:noFill/>
        </p:spPr>
        <p:txBody>
          <a:bodyPr wrap="square" tIns="90000" bIns="90000" rtlCol="0">
            <a:spAutoFit/>
          </a:bodyPr>
          <a:lstStyle/>
          <a:p>
            <a:pPr algn="ctr">
              <a:defRPr/>
            </a:pPr>
            <a:r>
              <a:rPr lang="de-DE" kern="0" dirty="0">
                <a:solidFill>
                  <a:srgbClr val="D4E6F4">
                    <a:lumMod val="50000"/>
                  </a:srgbClr>
                </a:solidFill>
              </a:rPr>
              <a:t>Assessment-Seite</a:t>
            </a:r>
          </a:p>
        </p:txBody>
      </p:sp>
      <p:sp>
        <p:nvSpPr>
          <p:cNvPr id="6" name="Pfeil: nach unten 5">
            <a:extLst>
              <a:ext uri="{FF2B5EF4-FFF2-40B4-BE49-F238E27FC236}">
                <a16:creationId xmlns:a16="http://schemas.microsoft.com/office/drawing/2014/main" id="{79B88428-8677-8710-FAF7-060711715B1E}"/>
              </a:ext>
            </a:extLst>
          </p:cNvPr>
          <p:cNvSpPr/>
          <p:nvPr/>
        </p:nvSpPr>
        <p:spPr bwMode="auto">
          <a:xfrm rot="5400000">
            <a:off x="9707378" y="5226125"/>
            <a:ext cx="181626" cy="553589"/>
          </a:xfrm>
          <a:prstGeom prst="downArrow">
            <a:avLst/>
          </a:prstGeom>
          <a:solidFill>
            <a:srgbClr val="D4E6F4">
              <a:lumMod val="50000"/>
            </a:srgbClr>
          </a:solidFill>
          <a:ln w="28575">
            <a:solidFill>
              <a:srgbClr val="D4E6F4">
                <a:lumMod val="50000"/>
              </a:srgbClr>
            </a:solidFill>
            <a:round/>
            <a:headEnd type="arrow" w="med" len="med"/>
            <a:tailEnd type="none" w="med" len="med"/>
          </a:ln>
          <a:effectLst/>
        </p:spPr>
        <p:txBody>
          <a:bodyPr rot="0" spcFirstLastPara="0" vertOverflow="overflow" horzOverflow="overflow" vert="horz" wrap="square" lIns="91440" tIns="90000" rIns="91440" bIns="90000" numCol="1" spcCol="0" rtlCol="0" fromWordArt="0" anchor="ctr" anchorCtr="0" forceAA="0" compatLnSpc="1">
            <a:prstTxWarp prst="textNoShape">
              <a:avLst/>
            </a:prstTxWarp>
            <a:noAutofit/>
          </a:bodyPr>
          <a:lstStyle/>
          <a:p>
            <a:pPr algn="ctr">
              <a:spcAft>
                <a:spcPts val="100"/>
              </a:spcAft>
              <a:defRPr/>
            </a:pPr>
            <a:endParaRPr lang="de-DE" kern="0">
              <a:ln>
                <a:solidFill>
                  <a:sysClr val="windowText" lastClr="000000"/>
                </a:solidFill>
              </a:ln>
              <a:solidFill>
                <a:srgbClr val="000000"/>
              </a:solidFill>
            </a:endParaRPr>
          </a:p>
        </p:txBody>
      </p:sp>
    </p:spTree>
    <p:extLst>
      <p:ext uri="{BB962C8B-B14F-4D97-AF65-F5344CB8AC3E}">
        <p14:creationId xmlns:p14="http://schemas.microsoft.com/office/powerpoint/2010/main" val="258228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p:bldP spid="40" grpId="0"/>
      <p:bldP spid="42" grpId="0"/>
      <p:bldP spid="43" grpId="0"/>
      <p:bldP spid="44" grpId="0" animBg="1"/>
      <p:bldP spid="45" grpId="0"/>
      <p:bldP spid="46" grpId="0"/>
      <p:bldP spid="47" grpId="0" animBg="1"/>
      <p:bldP spid="48" grpId="0" animBg="1"/>
      <p:bldP spid="49" grpId="0" animBg="1"/>
      <p:bldP spid="50" grpId="0"/>
      <p:bldP spid="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84439-76F5-A24F-8DA3-FE94ABDC093C}"/>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995F0ED-5E4A-4D88-DF7E-91CDD313A1AA}"/>
              </a:ext>
            </a:extLst>
          </p:cNvPr>
          <p:cNvGraphicFramePr>
            <a:graphicFrameLocks/>
          </p:cNvGraphicFramePr>
          <p:nvPr>
            <p:custDataLst>
              <p:tags r:id="rId1"/>
            </p:custData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95" imgH="396" progId="TCLayout.ActiveDocument.1">
                  <p:embed/>
                </p:oleObj>
              </mc:Choice>
              <mc:Fallback>
                <p:oleObj name="think-cell Folie" r:id="rId3" imgW="395" imgH="396" progId="TCLayout.ActiveDocument.1">
                  <p:embed/>
                  <p:pic>
                    <p:nvPicPr>
                      <p:cNvPr id="3" name="think-cell data - do not delete" hidden="1">
                        <a:extLst>
                          <a:ext uri="{FF2B5EF4-FFF2-40B4-BE49-F238E27FC236}">
                            <a16:creationId xmlns:a16="http://schemas.microsoft.com/office/drawing/2014/main" id="{F995F0ED-5E4A-4D88-DF7E-91CDD313A1AA}"/>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7" name="Titel 6">
            <a:extLst>
              <a:ext uri="{FF2B5EF4-FFF2-40B4-BE49-F238E27FC236}">
                <a16:creationId xmlns:a16="http://schemas.microsoft.com/office/drawing/2014/main" id="{DD350252-0AD8-A847-DC6D-92CA029B5E2F}"/>
              </a:ext>
            </a:extLst>
          </p:cNvPr>
          <p:cNvSpPr>
            <a:spLocks noGrp="1"/>
          </p:cNvSpPr>
          <p:nvPr>
            <p:ph type="title"/>
          </p:nvPr>
        </p:nvSpPr>
        <p:spPr/>
        <p:txBody>
          <a:bodyPr vert="horz" rIns="0"/>
          <a:lstStyle/>
          <a:p>
            <a:r>
              <a:rPr lang="de-DE"/>
              <a:t>Reifegradmodell </a:t>
            </a:r>
            <a:r>
              <a:rPr lang="de-DE" err="1"/>
              <a:t>SW.Check</a:t>
            </a:r>
            <a:br>
              <a:rPr lang="de-DE"/>
            </a:br>
            <a:r>
              <a:rPr lang="de-DE" sz="2400" b="0"/>
              <a:t>Wer wird zum Ausfüllen des Assessments benötigt?</a:t>
            </a:r>
            <a:endParaRPr lang="de-DE" b="0"/>
          </a:p>
        </p:txBody>
      </p:sp>
      <p:sp>
        <p:nvSpPr>
          <p:cNvPr id="12" name="Rechteck 11">
            <a:extLst>
              <a:ext uri="{FF2B5EF4-FFF2-40B4-BE49-F238E27FC236}">
                <a16:creationId xmlns:a16="http://schemas.microsoft.com/office/drawing/2014/main" id="{5E1DA6BC-0702-1D6B-4868-95F2F285263F}"/>
              </a:ext>
            </a:extLst>
          </p:cNvPr>
          <p:cNvSpPr/>
          <p:nvPr/>
        </p:nvSpPr>
        <p:spPr>
          <a:xfrm>
            <a:off x="975925" y="3085992"/>
            <a:ext cx="931268" cy="67974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Stadtwerk</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BA6C14D2-F57E-E58F-81AC-976ADF95E32B}"/>
              </a:ext>
            </a:extLst>
          </p:cNvPr>
          <p:cNvSpPr/>
          <p:nvPr/>
        </p:nvSpPr>
        <p:spPr>
          <a:xfrm>
            <a:off x="2032744" y="3085994"/>
            <a:ext cx="1808501" cy="6797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IT/Digitalisierung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F0EBD5C9-B35F-DB1A-E2D8-6207C275B490}"/>
              </a:ext>
            </a:extLst>
          </p:cNvPr>
          <p:cNvSpPr/>
          <p:nvPr/>
        </p:nvSpPr>
        <p:spPr>
          <a:xfrm>
            <a:off x="3966795" y="3085995"/>
            <a:ext cx="1808501" cy="67974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Energieprodukte &amp; </a:t>
            </a:r>
          </a:p>
          <a:p>
            <a:pPr algn="ctr"/>
            <a:r>
              <a:rPr lang="de-DE" sz="1200">
                <a:latin typeface="Calibri" panose="020F0502020204030204" pitchFamily="34" charset="0"/>
                <a:ea typeface="Calibri" panose="020F0502020204030204" pitchFamily="34" charset="0"/>
                <a:cs typeface="Calibri" panose="020F0502020204030204" pitchFamily="34" charset="0"/>
              </a:rPr>
              <a:t>-systeme/ Dekarbonisierung</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8809CF45-001A-2E89-FD30-F9E55C103701}"/>
              </a:ext>
            </a:extLst>
          </p:cNvPr>
          <p:cNvSpPr/>
          <p:nvPr/>
        </p:nvSpPr>
        <p:spPr>
          <a:xfrm>
            <a:off x="5900846" y="3085996"/>
            <a:ext cx="1808501" cy="67973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Innovation, Wandel &amp; Strategie</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E99157E1-9A9F-94DB-20FA-FFA655F20341}"/>
              </a:ext>
            </a:extLst>
          </p:cNvPr>
          <p:cNvSpPr/>
          <p:nvPr/>
        </p:nvSpPr>
        <p:spPr>
          <a:xfrm>
            <a:off x="7834897" y="3085996"/>
            <a:ext cx="1808501" cy="67973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Interne Prozesse &amp; Kultur</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47F7EC1C-9778-40BC-FDBB-204E155833C9}"/>
              </a:ext>
            </a:extLst>
          </p:cNvPr>
          <p:cNvSpPr/>
          <p:nvPr/>
        </p:nvSpPr>
        <p:spPr>
          <a:xfrm>
            <a:off x="9768947" y="3085996"/>
            <a:ext cx="1808501" cy="67973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a:latin typeface="Calibri" panose="020F0502020204030204" pitchFamily="34" charset="0"/>
                <a:ea typeface="Calibri" panose="020F0502020204030204" pitchFamily="34" charset="0"/>
                <a:cs typeface="Calibri" panose="020F0502020204030204" pitchFamily="34" charset="0"/>
              </a:rPr>
              <a:t>Stakeholder-Management</a:t>
            </a:r>
            <a:endParaRPr lang="en-US" sz="1200">
              <a:latin typeface="Calibri" panose="020F0502020204030204" pitchFamily="34" charset="0"/>
              <a:ea typeface="Calibri" panose="020F0502020204030204" pitchFamily="34" charset="0"/>
              <a:cs typeface="Calibri" panose="020F0502020204030204" pitchFamily="34" charset="0"/>
            </a:endParaRPr>
          </a:p>
        </p:txBody>
      </p:sp>
      <p:sp>
        <p:nvSpPr>
          <p:cNvPr id="50" name="Rechteck 49">
            <a:extLst>
              <a:ext uri="{FF2B5EF4-FFF2-40B4-BE49-F238E27FC236}">
                <a16:creationId xmlns:a16="http://schemas.microsoft.com/office/drawing/2014/main" id="{F6D054EE-5C69-F104-516B-FEE8957B36DE}"/>
              </a:ext>
            </a:extLst>
          </p:cNvPr>
          <p:cNvSpPr/>
          <p:nvPr/>
        </p:nvSpPr>
        <p:spPr>
          <a:xfrm>
            <a:off x="2032743" y="2775205"/>
            <a:ext cx="9544704" cy="2359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b="1">
                <a:latin typeface="Calibri" panose="020F0502020204030204" pitchFamily="34" charset="0"/>
                <a:ea typeface="Calibri" panose="020F0502020204030204" pitchFamily="34" charset="0"/>
                <a:cs typeface="Calibri" panose="020F0502020204030204" pitchFamily="34" charset="0"/>
              </a:rPr>
              <a:t>Kompetenzbereiche</a:t>
            </a:r>
            <a:endParaRPr lang="en-US" sz="1200" b="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72462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03295-8E43-15DA-576B-0D2A7E6D2787}"/>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D3A4899-0B0F-6639-F978-4A5AE9D7AC9E}"/>
              </a:ext>
            </a:extLst>
          </p:cNvPr>
          <p:cNvGraphicFramePr>
            <a:graphicFrameLocks/>
          </p:cNvGraphicFramePr>
          <p:nvPr>
            <p:custDataLst>
              <p:tags r:id="rId1"/>
            </p:custDataLst>
            <p:extLst>
              <p:ext uri="{D42A27DB-BD31-4B8C-83A1-F6EECF244321}">
                <p14:modId xmlns:p14="http://schemas.microsoft.com/office/powerpoint/2010/main" val="2748671839"/>
              </p:ext>
            </p:extLst>
          </p:nvPr>
        </p:nvGraphicFramePr>
        <p:xfrm>
          <a:off x="2382"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3" name="think-cell data - do not delete" hidden="1">
                        <a:extLst>
                          <a:ext uri="{FF2B5EF4-FFF2-40B4-BE49-F238E27FC236}">
                            <a16:creationId xmlns:a16="http://schemas.microsoft.com/office/drawing/2014/main" id="{AD3A4899-0B0F-6639-F978-4A5AE9D7AC9E}"/>
                          </a:ext>
                        </a:extLst>
                      </p:cNvPr>
                      <p:cNvPicPr/>
                      <p:nvPr/>
                    </p:nvPicPr>
                    <p:blipFill>
                      <a:blip r:embed="rId4"/>
                      <a:stretch>
                        <a:fillRect/>
                      </a:stretch>
                    </p:blipFill>
                    <p:spPr>
                      <a:xfrm>
                        <a:off x="2382" y="1588"/>
                        <a:ext cx="1588" cy="1588"/>
                      </a:xfrm>
                      <a:prstGeom prst="rect">
                        <a:avLst/>
                      </a:prstGeom>
                    </p:spPr>
                  </p:pic>
                </p:oleObj>
              </mc:Fallback>
            </mc:AlternateContent>
          </a:graphicData>
        </a:graphic>
      </p:graphicFrame>
      <p:sp>
        <p:nvSpPr>
          <p:cNvPr id="6" name="Rechteck 5">
            <a:extLst>
              <a:ext uri="{FF2B5EF4-FFF2-40B4-BE49-F238E27FC236}">
                <a16:creationId xmlns:a16="http://schemas.microsoft.com/office/drawing/2014/main" id="{CA5E06C1-3EFC-6919-7A97-9F44637A5277}"/>
              </a:ext>
            </a:extLst>
          </p:cNvPr>
          <p:cNvSpPr/>
          <p:nvPr/>
        </p:nvSpPr>
        <p:spPr>
          <a:xfrm>
            <a:off x="795" y="0"/>
            <a:ext cx="12190413" cy="6154220"/>
          </a:xfrm>
          <a:prstGeom prst="rect">
            <a:avLst/>
          </a:prstGeom>
          <a:gradFill flip="none" rotWithShape="1">
            <a:gsLst>
              <a:gs pos="0">
                <a:srgbClr val="3CAA0F"/>
              </a:gs>
              <a:gs pos="100000">
                <a:schemeClr val="accent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hteck 6">
            <a:extLst>
              <a:ext uri="{FF2B5EF4-FFF2-40B4-BE49-F238E27FC236}">
                <a16:creationId xmlns:a16="http://schemas.microsoft.com/office/drawing/2014/main" id="{450424C6-9A3D-2079-6BC3-5B55C89977B0}"/>
              </a:ext>
            </a:extLst>
          </p:cNvPr>
          <p:cNvSpPr/>
          <p:nvPr/>
        </p:nvSpPr>
        <p:spPr>
          <a:xfrm>
            <a:off x="-6849" y="3327663"/>
            <a:ext cx="12190413" cy="24413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0">
                <a:solidFill>
                  <a:schemeClr val="tx1"/>
                </a:solidFill>
              </a:rPr>
              <a:t>                                                          </a:t>
            </a:r>
            <a:endParaRPr lang="en-US" sz="4000">
              <a:solidFill>
                <a:schemeClr val="tx1"/>
              </a:solidFill>
            </a:endParaRPr>
          </a:p>
        </p:txBody>
      </p:sp>
      <p:sp>
        <p:nvSpPr>
          <p:cNvPr id="8" name="Titel 7">
            <a:extLst>
              <a:ext uri="{FF2B5EF4-FFF2-40B4-BE49-F238E27FC236}">
                <a16:creationId xmlns:a16="http://schemas.microsoft.com/office/drawing/2014/main" id="{ECB6CF87-DD2F-1B3D-6D46-D7A13949C2D3}"/>
              </a:ext>
            </a:extLst>
          </p:cNvPr>
          <p:cNvSpPr>
            <a:spLocks noGrp="1"/>
          </p:cNvSpPr>
          <p:nvPr>
            <p:ph type="title"/>
          </p:nvPr>
        </p:nvSpPr>
        <p:spPr>
          <a:xfrm>
            <a:off x="854775" y="3799523"/>
            <a:ext cx="10482452" cy="1362075"/>
          </a:xfrm>
        </p:spPr>
        <p:txBody>
          <a:bodyPr vert="horz" wrap="square" lIns="0" tIns="0" rIns="0" bIns="0" numCol="1" anchor="ctr" anchorCtr="0" compatLnSpc="1">
            <a:prstTxWarp prst="textNoShape">
              <a:avLst/>
            </a:prstTxWarp>
          </a:bodyPr>
          <a:lstStyle/>
          <a:p>
            <a:pPr>
              <a:spcAft>
                <a:spcPts val="1800"/>
              </a:spcAft>
            </a:pPr>
            <a:r>
              <a:rPr lang="de-DE" cap="none"/>
              <a:t>Vielen Dank für die Aufmerksamkeit und einen guten Start in das Assessment!</a:t>
            </a:r>
          </a:p>
        </p:txBody>
      </p:sp>
      <p:sp>
        <p:nvSpPr>
          <p:cNvPr id="10" name="Google Shape;1123;p30">
            <a:extLst>
              <a:ext uri="{FF2B5EF4-FFF2-40B4-BE49-F238E27FC236}">
                <a16:creationId xmlns:a16="http://schemas.microsoft.com/office/drawing/2014/main" id="{8CAF0602-9D9A-C71E-FA34-6D6ED2AC644A}"/>
              </a:ext>
            </a:extLst>
          </p:cNvPr>
          <p:cNvSpPr/>
          <p:nvPr/>
        </p:nvSpPr>
        <p:spPr>
          <a:xfrm>
            <a:off x="692775" y="500590"/>
            <a:ext cx="1836000" cy="1890844"/>
          </a:xfrm>
          <a:prstGeom prst="ellipse">
            <a:avLst/>
          </a:prstGeom>
          <a:noFill/>
          <a:ln w="34925">
            <a:solidFill>
              <a:schemeClr val="bg1"/>
            </a:solidFill>
          </a:ln>
        </p:spPr>
        <p:txBody>
          <a:bodyPr spcFirstLastPara="1" wrap="square" lIns="91303" tIns="45639" rIns="91303" bIns="45639" anchor="t" anchorCtr="0">
            <a:noAutofit/>
          </a:bodyPr>
          <a:lstStyle/>
          <a:p>
            <a:pPr algn="ctr" defTabSz="913668" eaLnBrk="0" hangingPunct="0">
              <a:buClr>
                <a:srgbClr val="000000"/>
              </a:buClr>
              <a:buSzPts val="1100"/>
            </a:pPr>
            <a:endParaRPr lang="de-DE" sz="1100">
              <a:solidFill>
                <a:srgbClr val="000000"/>
              </a:solidFill>
              <a:latin typeface="Arial"/>
              <a:ea typeface="Arial"/>
              <a:cs typeface="Arial"/>
              <a:sym typeface="Arial"/>
            </a:endParaRPr>
          </a:p>
        </p:txBody>
      </p:sp>
      <p:sp>
        <p:nvSpPr>
          <p:cNvPr id="11" name="Google Shape;1122;p30">
            <a:extLst>
              <a:ext uri="{FF2B5EF4-FFF2-40B4-BE49-F238E27FC236}">
                <a16:creationId xmlns:a16="http://schemas.microsoft.com/office/drawing/2014/main" id="{87EBA895-CB4E-2BF1-F699-B47D930D8045}"/>
              </a:ext>
            </a:extLst>
          </p:cNvPr>
          <p:cNvSpPr txBox="1"/>
          <p:nvPr/>
        </p:nvSpPr>
        <p:spPr>
          <a:xfrm>
            <a:off x="2799761" y="737767"/>
            <a:ext cx="2577053" cy="815495"/>
          </a:xfrm>
          <a:prstGeom prst="rect">
            <a:avLst/>
          </a:prstGeom>
          <a:noFill/>
          <a:ln>
            <a:noFill/>
          </a:ln>
        </p:spPr>
        <p:txBody>
          <a:bodyPr spcFirstLastPara="1" wrap="square" lIns="91353" tIns="45664" rIns="91353" bIns="45664" anchor="t" anchorCtr="0">
            <a:spAutoFit/>
          </a:bodyPr>
          <a:lstStyle/>
          <a:p>
            <a:pPr algn="ctr" defTabSz="913668" eaLnBrk="0" hangingPunct="0">
              <a:spcBef>
                <a:spcPts val="1200"/>
              </a:spcBef>
              <a:spcAft>
                <a:spcPts val="600"/>
              </a:spcAft>
              <a:buClr>
                <a:srgbClr val="000000"/>
              </a:buClr>
              <a:buSzPts val="1600"/>
            </a:pPr>
            <a:r>
              <a:rPr lang="de-DE" sz="1600">
                <a:solidFill>
                  <a:srgbClr val="FF0000"/>
                </a:solidFill>
                <a:latin typeface="Arial"/>
                <a:ea typeface="Arial"/>
                <a:cs typeface="Arial"/>
                <a:sym typeface="Arial"/>
              </a:rPr>
              <a:t>Hier ist Platz für Ihr Foto und Ihre Kontaktdaten</a:t>
            </a:r>
          </a:p>
        </p:txBody>
      </p:sp>
      <p:pic>
        <p:nvPicPr>
          <p:cNvPr id="13" name="Grafik 12" descr="Weibliches Profil mit einfarbiger Füllung">
            <a:extLst>
              <a:ext uri="{FF2B5EF4-FFF2-40B4-BE49-F238E27FC236}">
                <a16:creationId xmlns:a16="http://schemas.microsoft.com/office/drawing/2014/main" id="{90C60B26-273B-C98C-F40B-2A7DD3A465C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9071" y="648026"/>
            <a:ext cx="1743408" cy="1743408"/>
          </a:xfrm>
          <a:prstGeom prst="rect">
            <a:avLst/>
          </a:prstGeom>
        </p:spPr>
      </p:pic>
      <p:pic>
        <p:nvPicPr>
          <p:cNvPr id="15" name="Grafik 14" descr="Männliches Profil mit einfarbiger Füllung">
            <a:extLst>
              <a:ext uri="{FF2B5EF4-FFF2-40B4-BE49-F238E27FC236}">
                <a16:creationId xmlns:a16="http://schemas.microsoft.com/office/drawing/2014/main" id="{FBEC0738-D654-A324-2F65-A2437F3F5E1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80191" y="648026"/>
            <a:ext cx="1743407" cy="1743407"/>
          </a:xfrm>
          <a:prstGeom prst="rect">
            <a:avLst/>
          </a:prstGeom>
        </p:spPr>
      </p:pic>
      <p:sp>
        <p:nvSpPr>
          <p:cNvPr id="16" name="Google Shape;1123;p30">
            <a:extLst>
              <a:ext uri="{FF2B5EF4-FFF2-40B4-BE49-F238E27FC236}">
                <a16:creationId xmlns:a16="http://schemas.microsoft.com/office/drawing/2014/main" id="{68FE26B9-4317-107C-BB78-6E98673DCB3E}"/>
              </a:ext>
            </a:extLst>
          </p:cNvPr>
          <p:cNvSpPr/>
          <p:nvPr/>
        </p:nvSpPr>
        <p:spPr>
          <a:xfrm>
            <a:off x="6933895" y="500590"/>
            <a:ext cx="1836000" cy="1890844"/>
          </a:xfrm>
          <a:prstGeom prst="ellipse">
            <a:avLst/>
          </a:prstGeom>
          <a:noFill/>
          <a:ln w="34925">
            <a:solidFill>
              <a:schemeClr val="bg1"/>
            </a:solidFill>
          </a:ln>
        </p:spPr>
        <p:txBody>
          <a:bodyPr spcFirstLastPara="1" wrap="square" lIns="91303" tIns="45639" rIns="91303" bIns="45639" anchor="t" anchorCtr="0">
            <a:noAutofit/>
          </a:bodyPr>
          <a:lstStyle/>
          <a:p>
            <a:pPr algn="ctr" defTabSz="913668" eaLnBrk="0" hangingPunct="0">
              <a:buClr>
                <a:srgbClr val="000000"/>
              </a:buClr>
              <a:buSzPts val="1100"/>
            </a:pPr>
            <a:endParaRPr lang="de-DE" sz="1100">
              <a:solidFill>
                <a:srgbClr val="000000"/>
              </a:solidFill>
              <a:latin typeface="Arial"/>
              <a:ea typeface="Arial"/>
              <a:cs typeface="Arial"/>
              <a:sym typeface="Arial"/>
            </a:endParaRPr>
          </a:p>
        </p:txBody>
      </p:sp>
      <p:sp>
        <p:nvSpPr>
          <p:cNvPr id="17" name="Google Shape;1122;p30">
            <a:extLst>
              <a:ext uri="{FF2B5EF4-FFF2-40B4-BE49-F238E27FC236}">
                <a16:creationId xmlns:a16="http://schemas.microsoft.com/office/drawing/2014/main" id="{89EEC6B0-891F-EF41-0246-3F97A1247E53}"/>
              </a:ext>
            </a:extLst>
          </p:cNvPr>
          <p:cNvSpPr txBox="1"/>
          <p:nvPr/>
        </p:nvSpPr>
        <p:spPr>
          <a:xfrm>
            <a:off x="8816191" y="737767"/>
            <a:ext cx="2577053" cy="815495"/>
          </a:xfrm>
          <a:prstGeom prst="rect">
            <a:avLst/>
          </a:prstGeom>
          <a:noFill/>
          <a:ln>
            <a:noFill/>
          </a:ln>
        </p:spPr>
        <p:txBody>
          <a:bodyPr spcFirstLastPara="1" wrap="square" lIns="91353" tIns="45664" rIns="91353" bIns="45664" anchor="t" anchorCtr="0">
            <a:spAutoFit/>
          </a:bodyPr>
          <a:lstStyle/>
          <a:p>
            <a:pPr algn="ctr" defTabSz="913668" eaLnBrk="0" hangingPunct="0">
              <a:spcBef>
                <a:spcPts val="1200"/>
              </a:spcBef>
              <a:spcAft>
                <a:spcPts val="600"/>
              </a:spcAft>
              <a:buClr>
                <a:srgbClr val="000000"/>
              </a:buClr>
              <a:buSzPts val="1600"/>
            </a:pPr>
            <a:r>
              <a:rPr lang="de-DE" sz="1600">
                <a:solidFill>
                  <a:srgbClr val="FF0000"/>
                </a:solidFill>
                <a:latin typeface="Arial"/>
                <a:ea typeface="Arial"/>
                <a:cs typeface="Arial"/>
                <a:sym typeface="Arial"/>
              </a:rPr>
              <a:t>Hier ist Platz für Ihr Foto und Ihre Kontaktdaten</a:t>
            </a:r>
          </a:p>
        </p:txBody>
      </p:sp>
    </p:spTree>
    <p:extLst>
      <p:ext uri="{BB962C8B-B14F-4D97-AF65-F5344CB8AC3E}">
        <p14:creationId xmlns:p14="http://schemas.microsoft.com/office/powerpoint/2010/main" val="9910342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46A88-3DC9-428A-2090-AC62C50CF0AF}"/>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6332008B-84FB-DBFE-1C78-9B13072B39A5}"/>
              </a:ext>
            </a:extLst>
          </p:cNvPr>
          <p:cNvSpPr/>
          <p:nvPr/>
        </p:nvSpPr>
        <p:spPr>
          <a:xfrm>
            <a:off x="0" y="0"/>
            <a:ext cx="12190413" cy="6154220"/>
          </a:xfrm>
          <a:prstGeom prst="rect">
            <a:avLst/>
          </a:prstGeom>
          <a:gradFill>
            <a:gsLst>
              <a:gs pos="0">
                <a:srgbClr val="3CAA0F"/>
              </a:gs>
              <a:gs pos="100000">
                <a:schemeClr val="accent1"/>
              </a:gs>
            </a:gsLst>
            <a:lin ang="10800000" scaled="0"/>
          </a:gradFill>
          <a:ln/>
        </p:spPr>
        <p:txBody>
          <a:bodyPr wrap="square" rtlCol="0" anchor="ctr"/>
          <a:lstStyle/>
          <a:p>
            <a:endParaRPr lang="en-US"/>
          </a:p>
        </p:txBody>
      </p:sp>
      <p:sp>
        <p:nvSpPr>
          <p:cNvPr id="7" name="Object2">
            <a:extLst>
              <a:ext uri="{FF2B5EF4-FFF2-40B4-BE49-F238E27FC236}">
                <a16:creationId xmlns:a16="http://schemas.microsoft.com/office/drawing/2014/main" id="{3A94EB59-E3FA-FB27-71AA-15EC4EEF2959}"/>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en-US"/>
          </a:p>
        </p:txBody>
      </p:sp>
      <p:sp>
        <p:nvSpPr>
          <p:cNvPr id="4" name="Object3">
            <a:extLst>
              <a:ext uri="{FF2B5EF4-FFF2-40B4-BE49-F238E27FC236}">
                <a16:creationId xmlns:a16="http://schemas.microsoft.com/office/drawing/2014/main" id="{8D95BBA9-3A81-4B5E-A7B9-B49A0EFF4C6E}"/>
              </a:ext>
            </a:extLst>
          </p:cNvPr>
          <p:cNvSpPr/>
          <p:nvPr/>
        </p:nvSpPr>
        <p:spPr>
          <a:xfrm>
            <a:off x="964800" y="4406400"/>
            <a:ext cx="10360800" cy="1360800"/>
          </a:xfrm>
          <a:prstGeom prst="rect">
            <a:avLst/>
          </a:prstGeom>
          <a:noFill/>
          <a:ln/>
        </p:spPr>
        <p:txBody>
          <a:bodyPr wrap="square" lIns="0" rtlCol="0" anchor="ctr"/>
          <a:lstStyle/>
          <a:p>
            <a:r>
              <a:rPr lang="de-DE" sz="4000" noProof="0">
                <a:latin typeface="Calibri" pitchFamily="34" charset="0"/>
                <a:ea typeface="Calibri" pitchFamily="34" charset="-122"/>
                <a:cs typeface="Calibri" pitchFamily="34" charset="-120"/>
              </a:rPr>
              <a:t>Hintergrundinformationen zum Forschungsprojekt</a:t>
            </a:r>
            <a:endParaRPr lang="de-DE" sz="4000" noProof="0"/>
          </a:p>
        </p:txBody>
      </p:sp>
    </p:spTree>
    <p:extLst>
      <p:ext uri="{BB962C8B-B14F-4D97-AF65-F5344CB8AC3E}">
        <p14:creationId xmlns:p14="http://schemas.microsoft.com/office/powerpoint/2010/main" val="15343725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540C4-9DC1-FF37-C26F-574350CDC022}"/>
              </a:ext>
            </a:extLst>
          </p:cNvPr>
          <p:cNvSpPr>
            <a:spLocks noGrp="1"/>
          </p:cNvSpPr>
          <p:nvPr>
            <p:ph type="title"/>
          </p:nvPr>
        </p:nvSpPr>
        <p:spPr/>
        <p:txBody>
          <a:bodyPr/>
          <a:lstStyle/>
          <a:p>
            <a:r>
              <a:rPr lang="de-DE"/>
              <a:t>Informationen zum Forschungsprojekt</a:t>
            </a:r>
          </a:p>
        </p:txBody>
      </p:sp>
      <p:sp>
        <p:nvSpPr>
          <p:cNvPr id="3" name="Textplatzhalter 2">
            <a:extLst>
              <a:ext uri="{FF2B5EF4-FFF2-40B4-BE49-F238E27FC236}">
                <a16:creationId xmlns:a16="http://schemas.microsoft.com/office/drawing/2014/main" id="{C7F4D637-E7CC-86B6-74D0-9AAA496BE771}"/>
              </a:ext>
            </a:extLst>
          </p:cNvPr>
          <p:cNvSpPr>
            <a:spLocks noGrp="1"/>
          </p:cNvSpPr>
          <p:nvPr>
            <p:ph type="body" sz="quarter" idx="10"/>
          </p:nvPr>
        </p:nvSpPr>
        <p:spPr>
          <a:xfrm>
            <a:off x="622220" y="1773238"/>
            <a:ext cx="10962903" cy="4248150"/>
          </a:xfrm>
        </p:spPr>
        <p:txBody>
          <a:bodyPr/>
          <a:lstStyle/>
          <a:p>
            <a:r>
              <a:rPr lang="de-DE" dirty="0"/>
              <a:t>Das im Forschungsprojekt </a:t>
            </a:r>
            <a:r>
              <a:rPr lang="de-DE" b="1" dirty="0" err="1"/>
              <a:t>Roadmap.SW</a:t>
            </a:r>
            <a:r>
              <a:rPr lang="de-DE" b="1" dirty="0"/>
              <a:t> </a:t>
            </a:r>
            <a:r>
              <a:rPr lang="de-DE" dirty="0"/>
              <a:t>entwickelte Reifegradmodell </a:t>
            </a:r>
            <a:r>
              <a:rPr lang="de-DE" b="1" dirty="0" err="1"/>
              <a:t>SW.Check</a:t>
            </a:r>
            <a:r>
              <a:rPr lang="de-DE" b="1" dirty="0"/>
              <a:t> </a:t>
            </a:r>
            <a:r>
              <a:rPr lang="de-DE" dirty="0"/>
              <a:t>hilft Stadtwerken, ihren aktuellen Entwicklungsstand in den Bereichen Digitalisierung und Dekarbonisierung systematisch zu bewerten. Auf dieser Basis können Stadtwerke individuelle Umsetzungs-Roadmaps auf dem Weg zu digital-geprägten und treibhausgasneutralen Energieversorgungsunternehmen erstellen.</a:t>
            </a:r>
          </a:p>
          <a:p>
            <a:r>
              <a:rPr lang="de-DE" dirty="0"/>
              <a:t>Dieser Foliensatz ist ein Ergebnis des Forschungsprojektes, wird kostenlos zur Verfügung gestellt und ist </a:t>
            </a:r>
            <a:r>
              <a:rPr lang="de-DE" dirty="0">
                <a:hlinkClick r:id="rId2"/>
              </a:rPr>
              <a:t>hier</a:t>
            </a:r>
            <a:r>
              <a:rPr lang="de-DE" dirty="0"/>
              <a:t> online zu finden.</a:t>
            </a:r>
          </a:p>
          <a:p>
            <a:r>
              <a:rPr lang="de-DE" dirty="0"/>
              <a:t>Bearbeitet wurde das Projekt von Fraunhofer UMSICHT, am FIR e.V. an der RWTH Aachen, der Arbeitsgemeinschaft für sparsame Energie- und Wasserverwendung (ASEW) und den </a:t>
            </a:r>
            <a:r>
              <a:rPr lang="de-DE"/>
              <a:t>Ideenstadtwerken.</a:t>
            </a:r>
            <a:endParaRPr lang="de-DE" dirty="0"/>
          </a:p>
          <a:p>
            <a:r>
              <a:rPr lang="de-DE" dirty="0"/>
              <a:t>Laufzeit: Januar 2023 bis Juni 2026</a:t>
            </a:r>
          </a:p>
          <a:p>
            <a:r>
              <a:rPr lang="de-DE" dirty="0"/>
              <a:t>Fördergeber: BMWE</a:t>
            </a:r>
          </a:p>
          <a:p>
            <a:r>
              <a:rPr lang="de-DE" dirty="0"/>
              <a:t>Nähere Informationen zum Projekt finden Sie </a:t>
            </a:r>
            <a:r>
              <a:rPr lang="de-DE" dirty="0">
                <a:hlinkClick r:id="rId3"/>
              </a:rPr>
              <a:t>hier</a:t>
            </a:r>
            <a:endParaRPr lang="de-DE" dirty="0"/>
          </a:p>
          <a:p>
            <a:pPr marL="0" indent="0">
              <a:buNone/>
            </a:pPr>
            <a:endParaRPr lang="de-DE" dirty="0"/>
          </a:p>
          <a:p>
            <a:endParaRPr lang="de-DE" dirty="0"/>
          </a:p>
          <a:p>
            <a:endParaRPr lang="de-DE" dirty="0"/>
          </a:p>
        </p:txBody>
      </p:sp>
      <p:pic>
        <p:nvPicPr>
          <p:cNvPr id="5" name="Grafik 4" descr="Ein Bild, das Text, Screenshot, Schrift, Visitenkarte enthält.&#10;&#10;KI-generierte Inhalte können fehlerhaft sein.">
            <a:extLst>
              <a:ext uri="{FF2B5EF4-FFF2-40B4-BE49-F238E27FC236}">
                <a16:creationId xmlns:a16="http://schemas.microsoft.com/office/drawing/2014/main" id="{802F9FFD-6F30-BD86-AC70-7DDCD4174DDD}"/>
              </a:ext>
            </a:extLst>
          </p:cNvPr>
          <p:cNvPicPr>
            <a:picLocks noChangeAspect="1"/>
          </p:cNvPicPr>
          <p:nvPr/>
        </p:nvPicPr>
        <p:blipFill>
          <a:blip r:embed="rId4"/>
          <a:stretch>
            <a:fillRect/>
          </a:stretch>
        </p:blipFill>
        <p:spPr>
          <a:xfrm>
            <a:off x="10213447" y="4636600"/>
            <a:ext cx="1356333" cy="1384788"/>
          </a:xfrm>
          <a:prstGeom prst="rect">
            <a:avLst/>
          </a:prstGeom>
        </p:spPr>
      </p:pic>
    </p:spTree>
    <p:extLst>
      <p:ext uri="{BB962C8B-B14F-4D97-AF65-F5344CB8AC3E}">
        <p14:creationId xmlns:p14="http://schemas.microsoft.com/office/powerpoint/2010/main" val="2947179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1839DC-28B3-C587-6D43-9BC714F8599D}"/>
              </a:ext>
            </a:extLst>
          </p:cNvPr>
          <p:cNvSpPr>
            <a:spLocks noGrp="1"/>
          </p:cNvSpPr>
          <p:nvPr>
            <p:ph type="title"/>
          </p:nvPr>
        </p:nvSpPr>
        <p:spPr/>
        <p:txBody>
          <a:bodyPr/>
          <a:lstStyle/>
          <a:p>
            <a:r>
              <a:rPr lang="de-DE"/>
              <a:t>Motivation</a:t>
            </a:r>
            <a:br>
              <a:rPr lang="de-DE"/>
            </a:br>
            <a:r>
              <a:rPr lang="de-DE" sz="2400" b="0"/>
              <a:t>Warum sollten Stadtwerke ein Reifegrad-Assessment durchführen?</a:t>
            </a:r>
            <a:endParaRPr lang="de-DE" b="0"/>
          </a:p>
        </p:txBody>
      </p:sp>
      <p:sp>
        <p:nvSpPr>
          <p:cNvPr id="4" name="Rechteck 3">
            <a:extLst>
              <a:ext uri="{FF2B5EF4-FFF2-40B4-BE49-F238E27FC236}">
                <a16:creationId xmlns:a16="http://schemas.microsoft.com/office/drawing/2014/main" id="{F7B44091-08D2-0450-FCBF-99256075D868}"/>
              </a:ext>
            </a:extLst>
          </p:cNvPr>
          <p:cNvSpPr/>
          <p:nvPr/>
        </p:nvSpPr>
        <p:spPr bwMode="auto">
          <a:xfrm>
            <a:off x="480156" y="1659099"/>
            <a:ext cx="3025738" cy="4364294"/>
          </a:xfrm>
          <a:prstGeom prst="rect">
            <a:avLst/>
          </a:prstGeom>
          <a:noFill/>
          <a:ln w="127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defTabSz="914309"/>
            <a:endParaRPr lang="de-DE">
              <a:solidFill>
                <a:srgbClr val="000000">
                  <a:lumMod val="50000"/>
                  <a:lumOff val="50000"/>
                </a:srgbClr>
              </a:solidFill>
            </a:endParaRPr>
          </a:p>
        </p:txBody>
      </p:sp>
      <p:sp>
        <p:nvSpPr>
          <p:cNvPr id="3" name="Textfeld 2">
            <a:extLst>
              <a:ext uri="{FF2B5EF4-FFF2-40B4-BE49-F238E27FC236}">
                <a16:creationId xmlns:a16="http://schemas.microsoft.com/office/drawing/2014/main" id="{426C2D05-4AA7-0F6C-F54B-8D2177922C86}"/>
              </a:ext>
            </a:extLst>
          </p:cNvPr>
          <p:cNvSpPr txBox="1"/>
          <p:nvPr/>
        </p:nvSpPr>
        <p:spPr>
          <a:xfrm>
            <a:off x="614548" y="1776629"/>
            <a:ext cx="10962904" cy="4246764"/>
          </a:xfrm>
          <a:prstGeom prst="rect">
            <a:avLst/>
          </a:prstGeom>
          <a:noFill/>
        </p:spPr>
        <p:txBody>
          <a:bodyPr wrap="square" rtlCol="0">
            <a:spAutoFit/>
          </a:bodyPr>
          <a:lstStyle/>
          <a:p>
            <a:pPr marL="285721" indent="-285721" defTabSz="914309">
              <a:buClr>
                <a:schemeClr val="accent2"/>
              </a:buClr>
              <a:buFont typeface="Wingdings" panose="05000000000000000000" pitchFamily="2" charset="2"/>
              <a:buChar char="§"/>
            </a:pPr>
            <a:r>
              <a:rPr lang="de-DE">
                <a:solidFill>
                  <a:srgbClr val="000000"/>
                </a:solidFill>
                <a:latin typeface="Calibri"/>
              </a:rPr>
              <a:t>Transformation = grundlegender, kontinuierlicher Wandel zur ganzheitlichen Umgestaltung eines Unternehmens </a:t>
            </a:r>
          </a:p>
          <a:p>
            <a:pPr marL="742876" lvl="1" indent="-285721" defTabSz="914309">
              <a:buClr>
                <a:schemeClr val="accent1"/>
              </a:buClr>
              <a:buFont typeface="Wingdings" panose="05000000000000000000" pitchFamily="2" charset="2"/>
              <a:buChar char="§"/>
            </a:pPr>
            <a:r>
              <a:rPr lang="de-DE">
                <a:solidFill>
                  <a:srgbClr val="000000"/>
                </a:solidFill>
                <a:latin typeface="Calibri"/>
              </a:rPr>
              <a:t>Weiterentwicklung und Neuausrichtung</a:t>
            </a:r>
          </a:p>
          <a:p>
            <a:pPr marL="742876" lvl="1" indent="-285721" defTabSz="914309">
              <a:buClr>
                <a:schemeClr val="accent1"/>
              </a:buClr>
              <a:buFont typeface="Wingdings" panose="05000000000000000000" pitchFamily="2" charset="2"/>
              <a:buChar char="§"/>
            </a:pPr>
            <a:r>
              <a:rPr lang="de-DE">
                <a:solidFill>
                  <a:srgbClr val="000000"/>
                </a:solidFill>
                <a:latin typeface="Calibri"/>
              </a:rPr>
              <a:t>Umfassende Überprüfung von Strategien, Prozessen, Abteilungen, Geschäftsmodellen, Technologien, Strukturen und der Unternehmenskultur.</a:t>
            </a:r>
          </a:p>
          <a:p>
            <a:pPr marL="457154" lvl="1" defTabSz="914309"/>
            <a:endParaRPr lang="de-DE">
              <a:solidFill>
                <a:srgbClr val="000000"/>
              </a:solidFill>
              <a:latin typeface="Calibri"/>
            </a:endParaRPr>
          </a:p>
          <a:p>
            <a:pPr marL="285721" indent="-285721" defTabSz="914309">
              <a:buClr>
                <a:schemeClr val="accent2"/>
              </a:buClr>
              <a:buFont typeface="Wingdings" panose="05000000000000000000" pitchFamily="2" charset="2"/>
              <a:buChar char="§"/>
            </a:pPr>
            <a:r>
              <a:rPr lang="de-DE">
                <a:solidFill>
                  <a:srgbClr val="000000"/>
                </a:solidFill>
                <a:latin typeface="Calibri"/>
              </a:rPr>
              <a:t>Erster Schritt einer Transformation ist eine Bestandsaufnahme und der systematische Vergleich mit dem angestrebten Ziel-Zustand</a:t>
            </a:r>
          </a:p>
          <a:p>
            <a:pPr marL="285721" indent="-285721" defTabSz="914309">
              <a:buFont typeface="Wingdings" panose="05000000000000000000" pitchFamily="2" charset="2"/>
              <a:buChar char="§"/>
            </a:pPr>
            <a:endParaRPr lang="de-DE">
              <a:solidFill>
                <a:srgbClr val="000000"/>
              </a:solidFill>
              <a:latin typeface="Calibri"/>
            </a:endParaRPr>
          </a:p>
          <a:p>
            <a:pPr marL="285721" indent="-285721" defTabSz="914309">
              <a:buClr>
                <a:schemeClr val="accent2"/>
              </a:buClr>
              <a:buFont typeface="Wingdings" panose="05000000000000000000" pitchFamily="2" charset="2"/>
              <a:buChar char="§"/>
            </a:pPr>
            <a:r>
              <a:rPr lang="de-DE">
                <a:solidFill>
                  <a:srgbClr val="000000"/>
                </a:solidFill>
                <a:latin typeface="Calibri"/>
              </a:rPr>
              <a:t>Reifegradmodelle können bei der Erfassung und Bewertung des Ist-Zustandes helfen</a:t>
            </a:r>
          </a:p>
          <a:p>
            <a:pPr marL="742876" lvl="1" indent="-285721" defTabSz="914309">
              <a:buClr>
                <a:schemeClr val="accent1"/>
              </a:buClr>
              <a:buFont typeface="Wingdings" panose="05000000000000000000" pitchFamily="2" charset="2"/>
              <a:buChar char="§"/>
            </a:pPr>
            <a:r>
              <a:rPr lang="de-DE">
                <a:solidFill>
                  <a:srgbClr val="000000"/>
                </a:solidFill>
                <a:latin typeface="Calibri"/>
              </a:rPr>
              <a:t>Methodisches Instrument zur Bewertung von Entwicklungsstufen einer Organisation, eines Prozesses oder einer Technologie</a:t>
            </a:r>
          </a:p>
          <a:p>
            <a:pPr marL="742876" lvl="1" indent="-285721" defTabSz="914309">
              <a:buClr>
                <a:schemeClr val="accent1"/>
              </a:buClr>
              <a:buFont typeface="Wingdings" panose="05000000000000000000" pitchFamily="2" charset="2"/>
              <a:buChar char="§"/>
            </a:pPr>
            <a:r>
              <a:rPr lang="de-DE">
                <a:solidFill>
                  <a:srgbClr val="000000"/>
                </a:solidFill>
                <a:latin typeface="Calibri"/>
              </a:rPr>
              <a:t>Objektive Bewertung des Fortschritts in einem bestimmten Bereich</a:t>
            </a:r>
          </a:p>
          <a:p>
            <a:pPr marL="742876" lvl="1" indent="-285721" defTabSz="914309">
              <a:buClr>
                <a:schemeClr val="accent1"/>
              </a:buClr>
              <a:buFont typeface="Wingdings" panose="05000000000000000000" pitchFamily="2" charset="2"/>
              <a:buChar char="§"/>
            </a:pPr>
            <a:r>
              <a:rPr lang="de-DE">
                <a:solidFill>
                  <a:srgbClr val="000000"/>
                </a:solidFill>
                <a:latin typeface="Calibri"/>
              </a:rPr>
              <a:t>Systematische Analyse der aktuellen Situation</a:t>
            </a:r>
          </a:p>
          <a:p>
            <a:pPr marL="742876" lvl="1" indent="-285721" defTabSz="914309">
              <a:buClr>
                <a:schemeClr val="accent1"/>
              </a:buClr>
              <a:buFont typeface="Wingdings" panose="05000000000000000000" pitchFamily="2" charset="2"/>
              <a:buChar char="§"/>
            </a:pPr>
            <a:r>
              <a:rPr lang="de-DE">
                <a:solidFill>
                  <a:srgbClr val="000000"/>
                </a:solidFill>
                <a:latin typeface="Calibri"/>
              </a:rPr>
              <a:t>Identifikation von Verbesserungspotenzialen</a:t>
            </a:r>
          </a:p>
          <a:p>
            <a:pPr marL="285721" indent="-285721" defTabSz="914309">
              <a:buFont typeface="Wingdings" panose="05000000000000000000" pitchFamily="2" charset="2"/>
              <a:buChar char="§"/>
            </a:pPr>
            <a:endParaRPr lang="de-DE">
              <a:solidFill>
                <a:srgbClr val="000000"/>
              </a:solidFill>
              <a:latin typeface="Calibri"/>
            </a:endParaRPr>
          </a:p>
        </p:txBody>
      </p:sp>
    </p:spTree>
    <p:extLst>
      <p:ext uri="{BB962C8B-B14F-4D97-AF65-F5344CB8AC3E}">
        <p14:creationId xmlns:p14="http://schemas.microsoft.com/office/powerpoint/2010/main" val="379541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9EC8-72DA-1154-4141-F837F2A107A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C302E9-6919-43A2-28EF-4A0E57A5FE5C}"/>
              </a:ext>
            </a:extLst>
          </p:cNvPr>
          <p:cNvSpPr>
            <a:spLocks noGrp="1"/>
          </p:cNvSpPr>
          <p:nvPr>
            <p:ph type="title"/>
          </p:nvPr>
        </p:nvSpPr>
        <p:spPr/>
        <p:txBody>
          <a:bodyPr/>
          <a:lstStyle/>
          <a:p>
            <a:r>
              <a:rPr lang="de-DE"/>
              <a:t>Reifegradmodell </a:t>
            </a:r>
            <a:r>
              <a:rPr lang="de-DE" err="1"/>
              <a:t>SW.Check</a:t>
            </a:r>
            <a:br>
              <a:rPr lang="de-DE"/>
            </a:br>
            <a:r>
              <a:rPr lang="de-DE" b="0"/>
              <a:t>Warum wurde </a:t>
            </a:r>
            <a:r>
              <a:rPr lang="de-DE" b="0" err="1"/>
              <a:t>SW.Check</a:t>
            </a:r>
            <a:r>
              <a:rPr lang="de-DE" b="0"/>
              <a:t> entwickelt?</a:t>
            </a:r>
            <a:endParaRPr lang="en-US" b="0"/>
          </a:p>
        </p:txBody>
      </p:sp>
      <p:sp>
        <p:nvSpPr>
          <p:cNvPr id="3" name="Textplatzhalter 2">
            <a:extLst>
              <a:ext uri="{FF2B5EF4-FFF2-40B4-BE49-F238E27FC236}">
                <a16:creationId xmlns:a16="http://schemas.microsoft.com/office/drawing/2014/main" id="{C306BF81-D3FA-9FC4-518E-AEC011502A49}"/>
              </a:ext>
            </a:extLst>
          </p:cNvPr>
          <p:cNvSpPr>
            <a:spLocks noGrp="1"/>
          </p:cNvSpPr>
          <p:nvPr>
            <p:ph type="body" sz="quarter" idx="10"/>
          </p:nvPr>
        </p:nvSpPr>
        <p:spPr>
          <a:xfrm>
            <a:off x="622221" y="1773238"/>
            <a:ext cx="4397836" cy="4248150"/>
          </a:xfrm>
        </p:spPr>
        <p:txBody>
          <a:bodyPr/>
          <a:lstStyle/>
          <a:p>
            <a:pPr marL="0" indent="0">
              <a:buNone/>
            </a:pPr>
            <a:r>
              <a:rPr lang="de-DE"/>
              <a:t>Es gibt bereits eine Vielzahl von bestehenden Reifegradmodellen. Diese setzen jedoch oft den Fokus auf Digitalisierung und sind eher auf den produzierenden Kontext ausgelegt und passen somit nur bedingt zu Stadtwerken</a:t>
            </a:r>
          </a:p>
        </p:txBody>
      </p:sp>
      <p:sp>
        <p:nvSpPr>
          <p:cNvPr id="4" name="Textplatzhalter 2">
            <a:extLst>
              <a:ext uri="{FF2B5EF4-FFF2-40B4-BE49-F238E27FC236}">
                <a16:creationId xmlns:a16="http://schemas.microsoft.com/office/drawing/2014/main" id="{2BDDC3B9-1B51-8E67-7A4A-926A7DDA41DC}"/>
              </a:ext>
            </a:extLst>
          </p:cNvPr>
          <p:cNvSpPr txBox="1">
            <a:spLocks/>
          </p:cNvSpPr>
          <p:nvPr/>
        </p:nvSpPr>
        <p:spPr bwMode="auto">
          <a:xfrm>
            <a:off x="6127045" y="1543050"/>
            <a:ext cx="5449613" cy="4478338"/>
          </a:xfrm>
          <a:prstGeom prst="rect">
            <a:avLst/>
          </a:prstGeom>
          <a:noFill/>
          <a:ln>
            <a:solidFill>
              <a:srgbClr val="63B3BE"/>
            </a:solidFill>
          </a:ln>
          <a:effectLst/>
        </p:spPr>
        <p:txBody>
          <a:bodyPr vert="horz" wrap="square" lIns="72000" tIns="72000" rIns="72000" bIns="72000" numCol="1" anchor="t" anchorCtr="0" compatLnSpc="1">
            <a:prstTxWarp prst="textNoShape">
              <a:avLst/>
            </a:prstTxWarp>
          </a:bodyPr>
          <a:lstStyle>
            <a:lvl1pPr marL="359964" indent="-359964"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mn-ea"/>
                <a:cs typeface="Calibri" panose="020F0502020204030204" pitchFamily="34" charset="0"/>
              </a:defRPr>
            </a:lvl1pPr>
            <a:lvl2pPr marL="719928"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2pPr>
            <a:lvl3pPr marL="1079892"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3pPr>
            <a:lvl4pPr marL="1439856"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4pPr>
            <a:lvl5pPr marL="1799820"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a:lstStyle>
          <a:p>
            <a:pPr marL="0" indent="0">
              <a:buNone/>
            </a:pPr>
            <a:endParaRPr lang="de-DE" b="1" kern="0"/>
          </a:p>
          <a:p>
            <a:pPr marL="0" indent="0">
              <a:buNone/>
            </a:pPr>
            <a:r>
              <a:rPr lang="de-DE" b="1" kern="0"/>
              <a:t>Reifegradmodell </a:t>
            </a:r>
            <a:r>
              <a:rPr lang="de-DE" b="1" kern="0" err="1"/>
              <a:t>SW.Check</a:t>
            </a:r>
            <a:endParaRPr lang="de-DE" b="1" kern="0"/>
          </a:p>
          <a:p>
            <a:pPr marL="0" indent="0">
              <a:buNone/>
            </a:pPr>
            <a:endParaRPr lang="de-DE" kern="0"/>
          </a:p>
          <a:p>
            <a:r>
              <a:rPr lang="de-DE" kern="0"/>
              <a:t>Angelehnt an bestehende, erfolgreich eingesetzte Reifegradmodelle, adaptiert für Stadtwerke</a:t>
            </a:r>
          </a:p>
          <a:p>
            <a:r>
              <a:rPr lang="de-DE" kern="0"/>
              <a:t>Entwickelt gemeinsam mit Stadtwerken, kontinuierliches Feedback im Entwicklungsprozess durch Stadtwerke und Organisationsentwickler</a:t>
            </a:r>
          </a:p>
          <a:p>
            <a:r>
              <a:rPr lang="de-DE" kern="0"/>
              <a:t>Stellt Digitalisierung und Dekarbonisierung in den Vordergrund und kombiniert diese beiden großen Aufgabenfelder</a:t>
            </a:r>
          </a:p>
          <a:p>
            <a:r>
              <a:rPr lang="de-DE" kern="0"/>
              <a:t>Bestimmt den Status quo auf dem Weg zum Zielbild „Stadtwerk der Zukunft“</a:t>
            </a:r>
          </a:p>
          <a:p>
            <a:endParaRPr lang="de-DE" kern="0"/>
          </a:p>
        </p:txBody>
      </p:sp>
      <p:grpSp>
        <p:nvGrpSpPr>
          <p:cNvPr id="12" name="Gruppieren 11">
            <a:extLst>
              <a:ext uri="{FF2B5EF4-FFF2-40B4-BE49-F238E27FC236}">
                <a16:creationId xmlns:a16="http://schemas.microsoft.com/office/drawing/2014/main" id="{096663D4-5EEE-EBD7-4318-394AB6004E59}"/>
              </a:ext>
            </a:extLst>
          </p:cNvPr>
          <p:cNvGrpSpPr/>
          <p:nvPr/>
        </p:nvGrpSpPr>
        <p:grpSpPr>
          <a:xfrm>
            <a:off x="1997998" y="3429000"/>
            <a:ext cx="996422" cy="992934"/>
            <a:chOff x="2524260" y="2122571"/>
            <a:chExt cx="996422" cy="992934"/>
          </a:xfrm>
        </p:grpSpPr>
        <p:pic>
          <p:nvPicPr>
            <p:cNvPr id="6" name="Grafik 5" descr="Puzzleteile Silhouette">
              <a:extLst>
                <a:ext uri="{FF2B5EF4-FFF2-40B4-BE49-F238E27FC236}">
                  <a16:creationId xmlns:a16="http://schemas.microsoft.com/office/drawing/2014/main" id="{2E50529F-CBD3-4690-F965-D80AD3B7F869}"/>
                </a:ext>
              </a:extLst>
            </p:cNvPr>
            <p:cNvPicPr>
              <a:picLocks noChangeAspect="1"/>
            </p:cNvPicPr>
            <p:nvPr/>
          </p:nvPicPr>
          <p:blipFill>
            <a:blip>
              <a:extLst>
                <a:ext uri="{96DAC541-7B7A-43D3-8B79-37D633B846F1}">
                  <asvg:svgBlip xmlns:asvg="http://schemas.microsoft.com/office/drawing/2016/SVG/main" r:embed="rId2"/>
                </a:ext>
              </a:extLst>
            </a:blip>
            <a:srcRect t="22927" r="22270"/>
            <a:stretch/>
          </p:blipFill>
          <p:spPr>
            <a:xfrm>
              <a:off x="2524260" y="2184715"/>
              <a:ext cx="938733" cy="930790"/>
            </a:xfrm>
            <a:prstGeom prst="rect">
              <a:avLst/>
            </a:prstGeom>
          </p:spPr>
        </p:pic>
        <p:sp>
          <p:nvSpPr>
            <p:cNvPr id="9" name="Rechteck 8">
              <a:extLst>
                <a:ext uri="{FF2B5EF4-FFF2-40B4-BE49-F238E27FC236}">
                  <a16:creationId xmlns:a16="http://schemas.microsoft.com/office/drawing/2014/main" id="{2361DDE7-D9FA-7250-2E5F-8C88C7B841A8}"/>
                </a:ext>
              </a:extLst>
            </p:cNvPr>
            <p:cNvSpPr/>
            <p:nvPr/>
          </p:nvSpPr>
          <p:spPr>
            <a:xfrm rot="924130">
              <a:off x="3090776" y="2122571"/>
              <a:ext cx="429906" cy="3380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fik 7" descr="Puzzle mit einfarbiger Füllung">
            <a:extLst>
              <a:ext uri="{FF2B5EF4-FFF2-40B4-BE49-F238E27FC236}">
                <a16:creationId xmlns:a16="http://schemas.microsoft.com/office/drawing/2014/main" id="{6C20FE33-C5FC-175F-A06C-CC08EC2360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410588">
            <a:off x="2489564" y="3240217"/>
            <a:ext cx="532855" cy="532855"/>
          </a:xfrm>
          <a:prstGeom prst="rect">
            <a:avLst/>
          </a:prstGeom>
        </p:spPr>
      </p:pic>
      <p:pic>
        <p:nvPicPr>
          <p:cNvPr id="10" name="Grafik 9" descr="Puzzleteile Silhouette">
            <a:extLst>
              <a:ext uri="{FF2B5EF4-FFF2-40B4-BE49-F238E27FC236}">
                <a16:creationId xmlns:a16="http://schemas.microsoft.com/office/drawing/2014/main" id="{2F78353F-7037-E112-823C-08E9E79EBA34}"/>
              </a:ext>
            </a:extLst>
          </p:cNvPr>
          <p:cNvPicPr>
            <a:picLocks noChangeAspect="1"/>
          </p:cNvPicPr>
          <p:nvPr/>
        </p:nvPicPr>
        <p:blipFill>
          <a:blip>
            <a:extLst>
              <a:ext uri="{96DAC541-7B7A-43D3-8B79-37D633B846F1}">
                <asvg:svgBlip xmlns:asvg="http://schemas.microsoft.com/office/drawing/2016/SVG/main" r:embed="rId4"/>
              </a:ext>
            </a:extLst>
          </a:blip>
          <a:srcRect t="6249" r="3920" b="-1"/>
          <a:stretch/>
        </p:blipFill>
        <p:spPr>
          <a:xfrm>
            <a:off x="9642658" y="1660079"/>
            <a:ext cx="1160349" cy="1132217"/>
          </a:xfrm>
          <a:prstGeom prst="rect">
            <a:avLst/>
          </a:prstGeom>
        </p:spPr>
      </p:pic>
    </p:spTree>
    <p:extLst>
      <p:ext uri="{BB962C8B-B14F-4D97-AF65-F5344CB8AC3E}">
        <p14:creationId xmlns:p14="http://schemas.microsoft.com/office/powerpoint/2010/main" val="79744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3B3E74-361C-4D38-B0E8-B545CC8C5A78}">
  <ds:schemaRefs>
    <ds:schemaRef ds:uri="5aa0c71e-1320-488d-829a-92d403a8b11c"/>
    <ds:schemaRef ds:uri="d2e918c0-8a65-488f-b760-3386792ac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B0C4557-CEBD-45E9-9150-FA5150EF4D54}">
  <ds:schemaRefs>
    <ds:schemaRef ds:uri="http://schemas.microsoft.com/sharepoint/v3/contenttype/forms"/>
  </ds:schemaRefs>
</ds:datastoreItem>
</file>

<file path=customXml/itemProps3.xml><?xml version="1.0" encoding="utf-8"?>
<ds:datastoreItem xmlns:ds="http://schemas.openxmlformats.org/officeDocument/2006/customXml" ds:itemID="{30EFCDE7-4ACC-4D0F-A1AD-D0D1335ADB0A}">
  <ds:schemaRefs>
    <ds:schemaRef ds:uri="5aa0c71e-1320-488d-829a-92d403a8b11c"/>
    <ds:schemaRef ds:uri="d2e918c0-8a65-488f-b760-3386792ace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4970</Words>
  <Application>Microsoft Office PowerPoint</Application>
  <PresentationFormat>Breitbild</PresentationFormat>
  <Paragraphs>673</Paragraphs>
  <Slides>74</Slides>
  <Notes>23</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74</vt:i4>
      </vt:variant>
    </vt:vector>
  </HeadingPairs>
  <TitlesOfParts>
    <vt:vector size="81" baseType="lpstr">
      <vt:lpstr>Arial</vt:lpstr>
      <vt:lpstr>Calibri</vt:lpstr>
      <vt:lpstr>Calibri Light</vt:lpstr>
      <vt:lpstr>Frutiger LT Com 45 Light</vt:lpstr>
      <vt:lpstr>Wingdings</vt:lpstr>
      <vt:lpstr>2_Standardfolien</vt:lpstr>
      <vt:lpstr>think-cell Folie</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Informationen für den/die Koordinator*in 1/2</vt:lpstr>
      <vt:lpstr>Informationen für den/die Koordinator*in 2/2</vt:lpstr>
      <vt:lpstr>PowerPoint-Präsentation</vt:lpstr>
      <vt:lpstr>Agenda</vt:lpstr>
      <vt:lpstr>PowerPoint-Präsentation</vt:lpstr>
      <vt:lpstr>Motivation Warum sind wir heute hier?</vt:lpstr>
      <vt:lpstr>Motivation Warum sollten Stadtwerke ein Reifegrad-Assessment durchführen?</vt:lpstr>
      <vt:lpstr>Reifegradmodell SW.Check Warum wurde SW.Check entwickelt?</vt:lpstr>
      <vt:lpstr>Die Idee hinter SW.Check Digitalisierung und Dekarbonisierung als große Aufgabenfelder für Stadtwerke</vt:lpstr>
      <vt:lpstr>Reifegradmodell SW.Check Was ist SW.Check?</vt:lpstr>
      <vt:lpstr>PowerPoint-Präsentation</vt:lpstr>
      <vt:lpstr>Was erwartet uns? Überblick über den Gesamtprozess</vt:lpstr>
      <vt:lpstr>Was erwartet uns? Phase 1: Online Self Assessment</vt:lpstr>
      <vt:lpstr>Was erwartet uns? Nächste Schritte</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Für welche Unternehmensbereiche werden die Fragen beantwortet?</vt:lpstr>
      <vt:lpstr>Reifegradmodell SW.Check Wie sieht das Online Self Assessment aus?</vt:lpstr>
      <vt:lpstr>Reifegradmodell SW.Check Wer wird zum Ausfüllen des Assessments benötigt?</vt:lpstr>
      <vt:lpstr>PowerPoint-Präsentation</vt:lpstr>
      <vt:lpstr>Reifegradmodell SW.Check Was genau ist SW.Check?</vt:lpstr>
      <vt:lpstr>Reifegradmodell SW.Check Wie sehen die Fragen konkret aus? </vt:lpstr>
      <vt:lpstr>Reifegradmodell SW.Check Was ist bei der Fragenbeantwortung zu beachten?</vt:lpstr>
      <vt:lpstr>Reifegradmodell SW.Check Wie sieht das Ergebnis aus?</vt:lpstr>
      <vt:lpstr>Reifegradmodell SW.Check Wie sieht das Online Self Assessment aus?</vt:lpstr>
      <vt:lpstr>Reifegradmodell SW.Check Wer wird zum Ausfüllen des Assessments benötigt?</vt:lpstr>
      <vt:lpstr>Vielen Dank für die Aufmerksamkeit und einen guten Start in das Assessment!</vt:lpstr>
      <vt:lpstr>PowerPoint-Präsentation</vt:lpstr>
      <vt:lpstr>Informationen zum Forschungsprojekt</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Kreutzadler, Nina</cp:lastModifiedBy>
  <cp:revision>1</cp:revision>
  <dcterms:created xsi:type="dcterms:W3CDTF">2025-11-18T10:02:42Z</dcterms:created>
  <dcterms:modified xsi:type="dcterms:W3CDTF">2026-04-29T11:17:58Z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