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6.xml" ContentType="application/vnd.openxmlformats-officedocument.presentationml.tags+xml"/>
  <Override PartName="/ppt/notesSlides/notesSlide27.xml" ContentType="application/vnd.openxmlformats-officedocument.presentationml.notesSlide+xml"/>
  <Override PartName="/ppt/tags/tag37.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sldIdLst>
    <p:sldId id="2147479864" r:id="rId5"/>
    <p:sldId id="256" r:id="rId6"/>
    <p:sldId id="2147479729" r:id="rId7"/>
    <p:sldId id="2147479818" r:id="rId8"/>
    <p:sldId id="2147479869" r:id="rId9"/>
    <p:sldId id="2147479835" r:id="rId10"/>
    <p:sldId id="2147479855" r:id="rId11"/>
    <p:sldId id="2147479856" r:id="rId12"/>
    <p:sldId id="2147479824" r:id="rId13"/>
    <p:sldId id="2147479819" r:id="rId14"/>
    <p:sldId id="2147479838" r:id="rId15"/>
    <p:sldId id="2147479840" r:id="rId16"/>
    <p:sldId id="2147479820" r:id="rId17"/>
    <p:sldId id="2147479839" r:id="rId18"/>
    <p:sldId id="2147479841" r:id="rId19"/>
    <p:sldId id="2147479842" r:id="rId20"/>
    <p:sldId id="2147479821" r:id="rId21"/>
    <p:sldId id="2147479843" r:id="rId22"/>
    <p:sldId id="2147479844" r:id="rId23"/>
    <p:sldId id="2147479845" r:id="rId24"/>
    <p:sldId id="2147479866" r:id="rId25"/>
    <p:sldId id="2147479846" r:id="rId26"/>
    <p:sldId id="2147479822" r:id="rId27"/>
    <p:sldId id="2147479857" r:id="rId28"/>
    <p:sldId id="2147479847" r:id="rId29"/>
    <p:sldId id="2147479849" r:id="rId30"/>
    <p:sldId id="2147479851" r:id="rId31"/>
    <p:sldId id="2147479865" r:id="rId32"/>
    <p:sldId id="2147479850" r:id="rId33"/>
    <p:sldId id="2147479823" r:id="rId34"/>
    <p:sldId id="2147479870" r:id="rId35"/>
    <p:sldId id="2147479868" r:id="rId3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90380E-6F67-D668-6575-A6675B42378F}" name="Nahrath, Christian" initials="NC" userId="S::Christian.Nahrath@fir.rwth-aachen.de::07267976-5091-443a-a791-88fff55aa40e" providerId="AD"/>
  <p188:author id="{3146671A-51C9-E190-2934-92E4978FE534}" name="Reissner, Nina Sophie" initials="NR" userId="S::Nina.Reissner@fir.rwth-aachen.de::43e06582-60de-4375-8740-dcf13bba305d" providerId="AD"/>
  <p188:author id="{3571D94D-B3B3-E5C1-562B-C41AC5B4C878}" name="Mittreiter, Annedore" initials="MA" userId="S::annedore.mittreiter@umsicht.fraunhofer.de::260d9de5-7024-44cd-90a7-7ecab417c970" providerId="AD"/>
  <p188:author id="{5682C298-A1C2-5A82-F19F-49FEF3878049}" name="Kreutzadler, Nina" initials="NK" userId="S::nina.kreutzadler@umsicht.fraunhofer.de::69128bcf-3415-4b5b-b62d-bf02ff07673b" providerId="AD"/>
  <p188:author id="{F1A310F5-B9A7-BAA1-9FD9-4B7E8E2359CB}" name="Hagemeier, Anne" initials="AH" userId="S::anne.hagemeier@umsicht.fraunhofer.de::23f4d704-1f95-4c6a-ba3d-1098e90e57b2" providerId="AD"/>
  <p188:author id="{AC0AD9F5-DAF9-F2C9-9F65-6BCD24A8BC01}" name="Lörsch, Kerstin" initials="KL" userId="S::Kerstin.Loersch@fir.rwth-aachen.de::a495465e-3ba2-47f2-bf70-4801c5d787d0" providerId="AD"/>
  <p188:author id="{570665FE-643C-43D6-C3BC-D93D7BC85368}" name="Gähle, Laura" initials="GL" userId="S::laura.gaehle_ideenstadtwerke.de#ext#@fraunhofer.onmicrosoft.com::c12acc44-acfa-4dda-8041-26cc9fc91e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B341"/>
    <a:srgbClr val="3CAA0F"/>
    <a:srgbClr val="C2E3E7"/>
    <a:srgbClr val="4297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640734-7150-4C61-9565-72C40FC63EEF}" v="3" dt="2026-05-15T10:41:57.593"/>
    <p1510:client id="{D0B5CB5D-F19C-4835-1E47-D2B7C9890D47}" v="27" dt="2026-05-15T10:56:57.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2" autoAdjust="0"/>
    <p:restoredTop sz="94660"/>
  </p:normalViewPr>
  <p:slideViewPr>
    <p:cSldViewPr snapToGrid="0">
      <p:cViewPr varScale="1">
        <p:scale>
          <a:sx n="91" d="100"/>
          <a:sy n="91" d="100"/>
        </p:scale>
        <p:origin x="9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emeier, Anne" userId="23f4d704-1f95-4c6a-ba3d-1098e90e57b2" providerId="ADAL" clId="{473B3B26-4ED3-465A-90A5-5252FE25E3F7}"/>
    <pc:docChg chg="addSld modSld modMainMaster">
      <pc:chgData name="Hagemeier, Anne" userId="23f4d704-1f95-4c6a-ba3d-1098e90e57b2" providerId="ADAL" clId="{473B3B26-4ED3-465A-90A5-5252FE25E3F7}" dt="2026-04-23T16:42:58.562" v="77"/>
      <pc:docMkLst>
        <pc:docMk/>
      </pc:docMkLst>
      <pc:sldChg chg="modSp mod modCm">
        <pc:chgData name="Hagemeier, Anne" userId="23f4d704-1f95-4c6a-ba3d-1098e90e57b2" providerId="ADAL" clId="{473B3B26-4ED3-465A-90A5-5252FE25E3F7}" dt="2026-04-20T09:48:04.451" v="30" actId="20577"/>
        <pc:sldMkLst>
          <pc:docMk/>
          <pc:sldMk cId="1292316283" sldId="2147479840"/>
        </pc:sldMkLst>
        <pc:spChg chg="mod">
          <ac:chgData name="Hagemeier, Anne" userId="23f4d704-1f95-4c6a-ba3d-1098e90e57b2" providerId="ADAL" clId="{473B3B26-4ED3-465A-90A5-5252FE25E3F7}" dt="2026-04-20T09:48:04.451" v="30" actId="20577"/>
          <ac:spMkLst>
            <pc:docMk/>
            <pc:sldMk cId="1292316283" sldId="2147479840"/>
            <ac:spMk id="6" creationId="{973A78B9-C48B-42E6-9F88-640C349E6129}"/>
          </ac:spMkLst>
        </pc:spChg>
        <pc:extLst>
          <p:ext xmlns:p="http://schemas.openxmlformats.org/presentationml/2006/main" uri="{D6D511B9-2390-475A-947B-AFAB55BFBCF1}">
            <pc226:cmChg xmlns:pc226="http://schemas.microsoft.com/office/powerpoint/2022/06/main/command" chg="mod">
              <pc226:chgData name="Hagemeier, Anne" userId="23f4d704-1f95-4c6a-ba3d-1098e90e57b2" providerId="ADAL" clId="{473B3B26-4ED3-465A-90A5-5252FE25E3F7}" dt="2026-04-20T09:48:04.451" v="30" actId="20577"/>
              <pc2:cmMkLst xmlns:pc2="http://schemas.microsoft.com/office/powerpoint/2019/9/main/command">
                <pc:docMk/>
                <pc:sldMk cId="1292316283" sldId="2147479840"/>
                <pc2:cmMk id="{C095FB2F-562B-4C12-8ABE-2F9E6B838104}"/>
              </pc2:cmMkLst>
            </pc226:cmChg>
            <pc226:cmChg xmlns:pc226="http://schemas.microsoft.com/office/powerpoint/2022/06/main/command" chg="mod">
              <pc226:chgData name="Hagemeier, Anne" userId="23f4d704-1f95-4c6a-ba3d-1098e90e57b2" providerId="ADAL" clId="{473B3B26-4ED3-465A-90A5-5252FE25E3F7}" dt="2026-04-20T09:48:04.451" v="30" actId="20577"/>
              <pc2:cmMkLst xmlns:pc2="http://schemas.microsoft.com/office/powerpoint/2019/9/main/command">
                <pc:docMk/>
                <pc:sldMk cId="1292316283" sldId="2147479840"/>
                <pc2:cmMk id="{CBCEEBDF-446B-470D-8141-5C418100E453}"/>
              </pc2:cmMkLst>
            </pc226:cmChg>
          </p:ext>
        </pc:extLst>
      </pc:sldChg>
      <pc:sldChg chg="modSp mod">
        <pc:chgData name="Hagemeier, Anne" userId="23f4d704-1f95-4c6a-ba3d-1098e90e57b2" providerId="ADAL" clId="{473B3B26-4ED3-465A-90A5-5252FE25E3F7}" dt="2026-04-20T09:54:01.205" v="75" actId="20577"/>
        <pc:sldMkLst>
          <pc:docMk/>
          <pc:sldMk cId="3879132842" sldId="2147479846"/>
        </pc:sldMkLst>
        <pc:spChg chg="mod">
          <ac:chgData name="Hagemeier, Anne" userId="23f4d704-1f95-4c6a-ba3d-1098e90e57b2" providerId="ADAL" clId="{473B3B26-4ED3-465A-90A5-5252FE25E3F7}" dt="2026-04-20T09:54:01.205" v="75" actId="20577"/>
          <ac:spMkLst>
            <pc:docMk/>
            <pc:sldMk cId="3879132842" sldId="2147479846"/>
            <ac:spMk id="18" creationId="{57AE7AAF-E035-02D9-020D-B975C1AEEC52}"/>
          </ac:spMkLst>
        </pc:spChg>
      </pc:sldChg>
      <pc:sldChg chg="modSp mod">
        <pc:chgData name="Hagemeier, Anne" userId="23f4d704-1f95-4c6a-ba3d-1098e90e57b2" providerId="ADAL" clId="{473B3B26-4ED3-465A-90A5-5252FE25E3F7}" dt="2026-04-20T08:48:41.200" v="12" actId="6549"/>
        <pc:sldMkLst>
          <pc:docMk/>
          <pc:sldMk cId="2182372406" sldId="2147479855"/>
        </pc:sldMkLst>
        <pc:spChg chg="mod">
          <ac:chgData name="Hagemeier, Anne" userId="23f4d704-1f95-4c6a-ba3d-1098e90e57b2" providerId="ADAL" clId="{473B3B26-4ED3-465A-90A5-5252FE25E3F7}" dt="2026-04-20T08:48:41.200" v="12" actId="6549"/>
          <ac:spMkLst>
            <pc:docMk/>
            <pc:sldMk cId="2182372406" sldId="2147479855"/>
            <ac:spMk id="20" creationId="{CE427C39-9C39-AB9C-561A-1850C68CB3A7}"/>
          </ac:spMkLst>
        </pc:spChg>
      </pc:sldChg>
      <pc:sldChg chg="modSp mod">
        <pc:chgData name="Hagemeier, Anne" userId="23f4d704-1f95-4c6a-ba3d-1098e90e57b2" providerId="ADAL" clId="{473B3B26-4ED3-465A-90A5-5252FE25E3F7}" dt="2026-04-20T08:50:00.260" v="18" actId="242"/>
        <pc:sldMkLst>
          <pc:docMk/>
          <pc:sldMk cId="4287708655" sldId="2147479856"/>
        </pc:sldMkLst>
        <pc:spChg chg="mod">
          <ac:chgData name="Hagemeier, Anne" userId="23f4d704-1f95-4c6a-ba3d-1098e90e57b2" providerId="ADAL" clId="{473B3B26-4ED3-465A-90A5-5252FE25E3F7}" dt="2026-04-20T08:49:53.395" v="17" actId="242"/>
          <ac:spMkLst>
            <pc:docMk/>
            <pc:sldMk cId="4287708655" sldId="2147479856"/>
            <ac:spMk id="4" creationId="{118E6B49-95EB-AE84-1E2E-FC6F3E966515}"/>
          </ac:spMkLst>
        </pc:spChg>
        <pc:spChg chg="mod">
          <ac:chgData name="Hagemeier, Anne" userId="23f4d704-1f95-4c6a-ba3d-1098e90e57b2" providerId="ADAL" clId="{473B3B26-4ED3-465A-90A5-5252FE25E3F7}" dt="2026-04-20T08:49:53.395" v="17" actId="242"/>
          <ac:spMkLst>
            <pc:docMk/>
            <pc:sldMk cId="4287708655" sldId="2147479856"/>
            <ac:spMk id="5" creationId="{6FCFB6FA-7199-6A5A-329C-2A94923FAB92}"/>
          </ac:spMkLst>
        </pc:spChg>
        <pc:spChg chg="mod">
          <ac:chgData name="Hagemeier, Anne" userId="23f4d704-1f95-4c6a-ba3d-1098e90e57b2" providerId="ADAL" clId="{473B3B26-4ED3-465A-90A5-5252FE25E3F7}" dt="2026-04-20T08:50:00.260" v="18" actId="242"/>
          <ac:spMkLst>
            <pc:docMk/>
            <pc:sldMk cId="4287708655" sldId="2147479856"/>
            <ac:spMk id="6" creationId="{CA8523EB-9C5B-5182-AA20-CA485CD69110}"/>
          </ac:spMkLst>
        </pc:spChg>
        <pc:spChg chg="mod">
          <ac:chgData name="Hagemeier, Anne" userId="23f4d704-1f95-4c6a-ba3d-1098e90e57b2" providerId="ADAL" clId="{473B3B26-4ED3-465A-90A5-5252FE25E3F7}" dt="2026-04-20T08:50:00.260" v="18" actId="242"/>
          <ac:spMkLst>
            <pc:docMk/>
            <pc:sldMk cId="4287708655" sldId="2147479856"/>
            <ac:spMk id="7" creationId="{DF3AD935-7B8D-1BAA-50FD-7EFA92A2789A}"/>
          </ac:spMkLst>
        </pc:spChg>
        <pc:spChg chg="mod">
          <ac:chgData name="Hagemeier, Anne" userId="23f4d704-1f95-4c6a-ba3d-1098e90e57b2" providerId="ADAL" clId="{473B3B26-4ED3-465A-90A5-5252FE25E3F7}" dt="2026-04-20T08:50:00.260" v="18" actId="242"/>
          <ac:spMkLst>
            <pc:docMk/>
            <pc:sldMk cId="4287708655" sldId="2147479856"/>
            <ac:spMk id="8" creationId="{E86000D5-6F35-26C9-2D64-C4EB01ED207A}"/>
          </ac:spMkLst>
        </pc:spChg>
        <pc:spChg chg="mod">
          <ac:chgData name="Hagemeier, Anne" userId="23f4d704-1f95-4c6a-ba3d-1098e90e57b2" providerId="ADAL" clId="{473B3B26-4ED3-465A-90A5-5252FE25E3F7}" dt="2026-04-20T08:49:53.395" v="17" actId="242"/>
          <ac:spMkLst>
            <pc:docMk/>
            <pc:sldMk cId="4287708655" sldId="2147479856"/>
            <ac:spMk id="15" creationId="{13F608AB-6C0F-A165-7B59-0DEC4952DDBF}"/>
          </ac:spMkLst>
        </pc:spChg>
      </pc:sldChg>
      <pc:sldChg chg="add">
        <pc:chgData name="Hagemeier, Anne" userId="23f4d704-1f95-4c6a-ba3d-1098e90e57b2" providerId="ADAL" clId="{473B3B26-4ED3-465A-90A5-5252FE25E3F7}" dt="2026-04-23T16:42:58.562" v="77"/>
        <pc:sldMkLst>
          <pc:docMk/>
          <pc:sldMk cId="1411160770" sldId="2147479864"/>
        </pc:sldMkLst>
      </pc:sldChg>
    </pc:docChg>
  </pc:docChgLst>
  <pc:docChgLst>
    <pc:chgData name="Gähle, Laura" userId="S::laura.gaehle_ideenstadtwerke.de#ext#@fraunhofer.onmicrosoft.com::c12acc44-acfa-4dda-8041-26cc9fc91e2c" providerId="AD" clId="Web-{1579EC7C-DA1E-985E-C294-9D5B6EDCFD66}"/>
    <pc:docChg chg="mod">
      <pc:chgData name="Gähle, Laura" userId="S::laura.gaehle_ideenstadtwerke.de#ext#@fraunhofer.onmicrosoft.com::c12acc44-acfa-4dda-8041-26cc9fc91e2c" providerId="AD" clId="Web-{1579EC7C-DA1E-985E-C294-9D5B6EDCFD66}" dt="2026-05-13T13:34:37.840" v="0"/>
      <pc:docMkLst>
        <pc:docMk/>
      </pc:docMkLst>
    </pc:docChg>
  </pc:docChgLst>
  <pc:docChgLst>
    <pc:chgData name="Kreutzadler, Nina" userId="69128bcf-3415-4b5b-b62d-bf02ff07673b" providerId="ADAL" clId="{EEEE09F3-5CFF-47EE-8FB2-9277E8CF8602}"/>
    <pc:docChg chg="undo custSel modSld">
      <pc:chgData name="Kreutzadler, Nina" userId="69128bcf-3415-4b5b-b62d-bf02ff07673b" providerId="ADAL" clId="{EEEE09F3-5CFF-47EE-8FB2-9277E8CF8602}" dt="2026-05-13T08:15:48.875" v="2" actId="113"/>
      <pc:docMkLst>
        <pc:docMk/>
      </pc:docMkLst>
      <pc:sldChg chg="modSp mod">
        <pc:chgData name="Kreutzadler, Nina" userId="69128bcf-3415-4b5b-b62d-bf02ff07673b" providerId="ADAL" clId="{EEEE09F3-5CFF-47EE-8FB2-9277E8CF8602}" dt="2026-05-13T08:15:48.875" v="2" actId="113"/>
        <pc:sldMkLst>
          <pc:docMk/>
          <pc:sldMk cId="4287708655" sldId="2147479856"/>
        </pc:sldMkLst>
        <pc:spChg chg="mod">
          <ac:chgData name="Kreutzadler, Nina" userId="69128bcf-3415-4b5b-b62d-bf02ff07673b" providerId="ADAL" clId="{EEEE09F3-5CFF-47EE-8FB2-9277E8CF8602}" dt="2026-05-13T08:15:48.875" v="2" actId="113"/>
          <ac:spMkLst>
            <pc:docMk/>
            <pc:sldMk cId="4287708655" sldId="2147479856"/>
            <ac:spMk id="7" creationId="{DF3AD935-7B8D-1BAA-50FD-7EFA92A2789A}"/>
          </ac:spMkLst>
        </pc:spChg>
      </pc:sldChg>
    </pc:docChg>
  </pc:docChgLst>
  <pc:docChgLst>
    <pc:chgData name="Nahrath, Christian" userId="07267976-5091-443a-a791-88fff55aa40e" providerId="ADAL" clId="{107AC2B5-FA46-5532-AAEA-9E982FAF39A0}"/>
    <pc:docChg chg="undo redo custSel addSld delSld modSld sldOrd">
      <pc:chgData name="Nahrath, Christian" userId="07267976-5091-443a-a791-88fff55aa40e" providerId="ADAL" clId="{107AC2B5-FA46-5532-AAEA-9E982FAF39A0}" dt="2026-04-15T09:58:33.861" v="653" actId="1076"/>
      <pc:docMkLst>
        <pc:docMk/>
      </pc:docMkLst>
      <pc:sldChg chg="modSp">
        <pc:chgData name="Nahrath, Christian" userId="07267976-5091-443a-a791-88fff55aa40e" providerId="ADAL" clId="{107AC2B5-FA46-5532-AAEA-9E982FAF39A0}" dt="2026-04-15T08:54:57.460" v="607" actId="2711"/>
        <pc:sldMkLst>
          <pc:docMk/>
          <pc:sldMk cId="0" sldId="256"/>
        </pc:sldMkLst>
        <pc:spChg chg="mod">
          <ac:chgData name="Nahrath, Christian" userId="07267976-5091-443a-a791-88fff55aa40e" providerId="ADAL" clId="{107AC2B5-FA46-5532-AAEA-9E982FAF39A0}" dt="2026-04-15T08:54:57.460" v="607" actId="2711"/>
          <ac:spMkLst>
            <pc:docMk/>
            <pc:sldMk cId="0" sldId="256"/>
            <ac:spMk id="3" creationId="{00000000-0000-0000-0000-000000000000}"/>
          </ac:spMkLst>
        </pc:spChg>
        <pc:spChg chg="mod">
          <ac:chgData name="Nahrath, Christian" userId="07267976-5091-443a-a791-88fff55aa40e" providerId="ADAL" clId="{107AC2B5-FA46-5532-AAEA-9E982FAF39A0}" dt="2026-04-15T08:54:57.460" v="607" actId="2711"/>
          <ac:spMkLst>
            <pc:docMk/>
            <pc:sldMk cId="0" sldId="256"/>
            <ac:spMk id="4" creationId="{9F4AA7D5-260C-7BD5-2187-9AB343E401B2}"/>
          </ac:spMkLst>
        </pc:spChg>
        <pc:picChg chg="mod">
          <ac:chgData name="Nahrath, Christian" userId="07267976-5091-443a-a791-88fff55aa40e" providerId="ADAL" clId="{107AC2B5-FA46-5532-AAEA-9E982FAF39A0}" dt="2026-04-15T08:54:57.460" v="607" actId="2711"/>
          <ac:picMkLst>
            <pc:docMk/>
            <pc:sldMk cId="0" sldId="256"/>
            <ac:picMk id="5" creationId="{03EF5C41-351E-17A4-8A12-AC67048C3DCA}"/>
          </ac:picMkLst>
        </pc:picChg>
      </pc:sldChg>
      <pc:sldChg chg="modSp">
        <pc:chgData name="Nahrath, Christian" userId="07267976-5091-443a-a791-88fff55aa40e" providerId="ADAL" clId="{107AC2B5-FA46-5532-AAEA-9E982FAF39A0}" dt="2026-04-15T08:55:00.731" v="608" actId="2711"/>
        <pc:sldMkLst>
          <pc:docMk/>
          <pc:sldMk cId="1467405734" sldId="2147479729"/>
        </pc:sldMkLst>
        <pc:spChg chg="mod">
          <ac:chgData name="Nahrath, Christian" userId="07267976-5091-443a-a791-88fff55aa40e" providerId="ADAL" clId="{107AC2B5-FA46-5532-AAEA-9E982FAF39A0}" dt="2026-04-15T08:55:00.731" v="608" actId="2711"/>
          <ac:spMkLst>
            <pc:docMk/>
            <pc:sldMk cId="1467405734" sldId="2147479729"/>
            <ac:spMk id="2" creationId="{CC267C26-8AF6-E8F6-50F9-E48BD541F052}"/>
          </ac:spMkLst>
        </pc:spChg>
        <pc:spChg chg="mod">
          <ac:chgData name="Nahrath, Christian" userId="07267976-5091-443a-a791-88fff55aa40e" providerId="ADAL" clId="{107AC2B5-FA46-5532-AAEA-9E982FAF39A0}" dt="2026-04-15T08:55:00.731" v="608" actId="2711"/>
          <ac:spMkLst>
            <pc:docMk/>
            <pc:sldMk cId="1467405734" sldId="2147479729"/>
            <ac:spMk id="17" creationId="{5070E528-77C3-DDDB-7FF0-52B4EE3BAEF6}"/>
          </ac:spMkLst>
        </pc:spChg>
        <pc:spChg chg="mod">
          <ac:chgData name="Nahrath, Christian" userId="07267976-5091-443a-a791-88fff55aa40e" providerId="ADAL" clId="{107AC2B5-FA46-5532-AAEA-9E982FAF39A0}" dt="2026-04-15T08:55:00.731" v="608" actId="2711"/>
          <ac:spMkLst>
            <pc:docMk/>
            <pc:sldMk cId="1467405734" sldId="2147479729"/>
            <ac:spMk id="18" creationId="{C58A9DFB-BC69-5A6F-45B1-565B99F20DFC}"/>
          </ac:spMkLst>
        </pc:spChg>
        <pc:spChg chg="mod">
          <ac:chgData name="Nahrath, Christian" userId="07267976-5091-443a-a791-88fff55aa40e" providerId="ADAL" clId="{107AC2B5-FA46-5532-AAEA-9E982FAF39A0}" dt="2026-04-15T08:55:00.731" v="608" actId="2711"/>
          <ac:spMkLst>
            <pc:docMk/>
            <pc:sldMk cId="1467405734" sldId="2147479729"/>
            <ac:spMk id="21" creationId="{15B8FAC7-64A2-4852-0E44-0B5F04A58D91}"/>
          </ac:spMkLst>
        </pc:spChg>
        <pc:spChg chg="mod">
          <ac:chgData name="Nahrath, Christian" userId="07267976-5091-443a-a791-88fff55aa40e" providerId="ADAL" clId="{107AC2B5-FA46-5532-AAEA-9E982FAF39A0}" dt="2026-04-15T08:55:00.731" v="608" actId="2711"/>
          <ac:spMkLst>
            <pc:docMk/>
            <pc:sldMk cId="1467405734" sldId="2147479729"/>
            <ac:spMk id="23" creationId="{8F212DF4-7D64-105A-270A-EA5A20394A5B}"/>
          </ac:spMkLst>
        </pc:spChg>
        <pc:spChg chg="mod">
          <ac:chgData name="Nahrath, Christian" userId="07267976-5091-443a-a791-88fff55aa40e" providerId="ADAL" clId="{107AC2B5-FA46-5532-AAEA-9E982FAF39A0}" dt="2026-04-15T08:55:00.731" v="608" actId="2711"/>
          <ac:spMkLst>
            <pc:docMk/>
            <pc:sldMk cId="1467405734" sldId="2147479729"/>
            <ac:spMk id="24" creationId="{B5FF7C03-0CBD-BA96-5433-51FDA3F1DFD4}"/>
          </ac:spMkLst>
        </pc:spChg>
        <pc:spChg chg="mod">
          <ac:chgData name="Nahrath, Christian" userId="07267976-5091-443a-a791-88fff55aa40e" providerId="ADAL" clId="{107AC2B5-FA46-5532-AAEA-9E982FAF39A0}" dt="2026-04-15T08:55:00.731" v="608" actId="2711"/>
          <ac:spMkLst>
            <pc:docMk/>
            <pc:sldMk cId="1467405734" sldId="2147479729"/>
            <ac:spMk id="25" creationId="{9D861866-1C31-54C6-ABA1-F26C9BE4E2EE}"/>
          </ac:spMkLst>
        </pc:spChg>
        <pc:spChg chg="mod">
          <ac:chgData name="Nahrath, Christian" userId="07267976-5091-443a-a791-88fff55aa40e" providerId="ADAL" clId="{107AC2B5-FA46-5532-AAEA-9E982FAF39A0}" dt="2026-04-15T08:55:00.731" v="608" actId="2711"/>
          <ac:spMkLst>
            <pc:docMk/>
            <pc:sldMk cId="1467405734" sldId="2147479729"/>
            <ac:spMk id="26" creationId="{E13E1485-52A0-F0E4-02B1-83ED4CCE101C}"/>
          </ac:spMkLst>
        </pc:spChg>
        <pc:spChg chg="mod">
          <ac:chgData name="Nahrath, Christian" userId="07267976-5091-443a-a791-88fff55aa40e" providerId="ADAL" clId="{107AC2B5-FA46-5532-AAEA-9E982FAF39A0}" dt="2026-04-15T08:55:00.731" v="608" actId="2711"/>
          <ac:spMkLst>
            <pc:docMk/>
            <pc:sldMk cId="1467405734" sldId="2147479729"/>
            <ac:spMk id="27" creationId="{3C287707-A069-D945-DFA2-492E03055047}"/>
          </ac:spMkLst>
        </pc:spChg>
        <pc:spChg chg="mod">
          <ac:chgData name="Nahrath, Christian" userId="07267976-5091-443a-a791-88fff55aa40e" providerId="ADAL" clId="{107AC2B5-FA46-5532-AAEA-9E982FAF39A0}" dt="2026-04-15T08:55:00.731" v="608" actId="2711"/>
          <ac:spMkLst>
            <pc:docMk/>
            <pc:sldMk cId="1467405734" sldId="2147479729"/>
            <ac:spMk id="28" creationId="{AEC7B159-9669-9063-155A-AEE2FE63BC75}"/>
          </ac:spMkLst>
        </pc:spChg>
      </pc:sldChg>
      <pc:sldChg chg="addSp delSp modSp mod">
        <pc:chgData name="Nahrath, Christian" userId="07267976-5091-443a-a791-88fff55aa40e" providerId="ADAL" clId="{107AC2B5-FA46-5532-AAEA-9E982FAF39A0}" dt="2026-04-15T08:55:14.904" v="612"/>
        <pc:sldMkLst>
          <pc:docMk/>
          <pc:sldMk cId="2069142858" sldId="2147479818"/>
        </pc:sldMkLst>
        <pc:spChg chg="mod">
          <ac:chgData name="Nahrath, Christian" userId="07267976-5091-443a-a791-88fff55aa40e" providerId="ADAL" clId="{107AC2B5-FA46-5532-AAEA-9E982FAF39A0}" dt="2026-04-15T08:55:11.994" v="610" actId="2711"/>
          <ac:spMkLst>
            <pc:docMk/>
            <pc:sldMk cId="2069142858" sldId="2147479818"/>
            <ac:spMk id="4" creationId="{97E80689-1216-1B79-F3AC-66390A6A5160}"/>
          </ac:spMkLst>
        </pc:spChg>
        <pc:spChg chg="mod">
          <ac:chgData name="Nahrath, Christian" userId="07267976-5091-443a-a791-88fff55aa40e" providerId="ADAL" clId="{107AC2B5-FA46-5532-AAEA-9E982FAF39A0}" dt="2026-04-15T08:55:11.994" v="610" actId="2711"/>
          <ac:spMkLst>
            <pc:docMk/>
            <pc:sldMk cId="2069142858" sldId="2147479818"/>
            <ac:spMk id="6" creationId="{E979F46A-6ED3-0E99-09A4-35263C3E6409}"/>
          </ac:spMkLst>
        </pc:spChg>
        <pc:spChg chg="mod">
          <ac:chgData name="Nahrath, Christian" userId="07267976-5091-443a-a791-88fff55aa40e" providerId="ADAL" clId="{107AC2B5-FA46-5532-AAEA-9E982FAF39A0}" dt="2026-04-15T08:55:11.994" v="610" actId="2711"/>
          <ac:spMkLst>
            <pc:docMk/>
            <pc:sldMk cId="2069142858" sldId="2147479818"/>
            <ac:spMk id="7" creationId="{431F8022-9970-8F8A-331C-1CF423087BA3}"/>
          </ac:spMkLst>
        </pc:spChg>
      </pc:sldChg>
      <pc:sldChg chg="modSp mod">
        <pc:chgData name="Nahrath, Christian" userId="07267976-5091-443a-a791-88fff55aa40e" providerId="ADAL" clId="{107AC2B5-FA46-5532-AAEA-9E982FAF39A0}" dt="2026-04-15T08:55:38.491" v="618" actId="2711"/>
        <pc:sldMkLst>
          <pc:docMk/>
          <pc:sldMk cId="3563280914" sldId="2147479819"/>
        </pc:sldMkLst>
        <pc:spChg chg="mod">
          <ac:chgData name="Nahrath, Christian" userId="07267976-5091-443a-a791-88fff55aa40e" providerId="ADAL" clId="{107AC2B5-FA46-5532-AAEA-9E982FAF39A0}" dt="2026-04-15T08:55:38.491" v="618" actId="2711"/>
          <ac:spMkLst>
            <pc:docMk/>
            <pc:sldMk cId="3563280914" sldId="2147479819"/>
            <ac:spMk id="4" creationId="{97E80689-1216-1B79-F3AC-66390A6A5160}"/>
          </ac:spMkLst>
        </pc:spChg>
        <pc:spChg chg="mod">
          <ac:chgData name="Nahrath, Christian" userId="07267976-5091-443a-a791-88fff55aa40e" providerId="ADAL" clId="{107AC2B5-FA46-5532-AAEA-9E982FAF39A0}" dt="2026-04-15T08:55:38.491" v="618" actId="2711"/>
          <ac:spMkLst>
            <pc:docMk/>
            <pc:sldMk cId="3563280914" sldId="2147479819"/>
            <ac:spMk id="6" creationId="{E979F46A-6ED3-0E99-09A4-35263C3E6409}"/>
          </ac:spMkLst>
        </pc:spChg>
        <pc:spChg chg="mod">
          <ac:chgData name="Nahrath, Christian" userId="07267976-5091-443a-a791-88fff55aa40e" providerId="ADAL" clId="{107AC2B5-FA46-5532-AAEA-9E982FAF39A0}" dt="2026-04-15T08:55:38.491" v="618" actId="2711"/>
          <ac:spMkLst>
            <pc:docMk/>
            <pc:sldMk cId="3563280914" sldId="2147479819"/>
            <ac:spMk id="7" creationId="{431F8022-9970-8F8A-331C-1CF423087BA3}"/>
          </ac:spMkLst>
        </pc:spChg>
      </pc:sldChg>
      <pc:sldChg chg="modSp mod">
        <pc:chgData name="Nahrath, Christian" userId="07267976-5091-443a-a791-88fff55aa40e" providerId="ADAL" clId="{107AC2B5-FA46-5532-AAEA-9E982FAF39A0}" dt="2026-04-15T08:55:50.594" v="620" actId="2711"/>
        <pc:sldMkLst>
          <pc:docMk/>
          <pc:sldMk cId="632371582" sldId="2147479820"/>
        </pc:sldMkLst>
        <pc:spChg chg="mod">
          <ac:chgData name="Nahrath, Christian" userId="07267976-5091-443a-a791-88fff55aa40e" providerId="ADAL" clId="{107AC2B5-FA46-5532-AAEA-9E982FAF39A0}" dt="2026-04-15T08:55:50.594" v="620" actId="2711"/>
          <ac:spMkLst>
            <pc:docMk/>
            <pc:sldMk cId="632371582" sldId="2147479820"/>
            <ac:spMk id="4" creationId="{79E44A64-73A7-AC82-388C-BE31B3B01AE1}"/>
          </ac:spMkLst>
        </pc:spChg>
        <pc:spChg chg="mod">
          <ac:chgData name="Nahrath, Christian" userId="07267976-5091-443a-a791-88fff55aa40e" providerId="ADAL" clId="{107AC2B5-FA46-5532-AAEA-9E982FAF39A0}" dt="2026-04-15T08:55:50.594" v="620" actId="2711"/>
          <ac:spMkLst>
            <pc:docMk/>
            <pc:sldMk cId="632371582" sldId="2147479820"/>
            <ac:spMk id="6" creationId="{671C72F8-FAE1-95D6-5695-ACA43E5B969D}"/>
          </ac:spMkLst>
        </pc:spChg>
        <pc:spChg chg="mod">
          <ac:chgData name="Nahrath, Christian" userId="07267976-5091-443a-a791-88fff55aa40e" providerId="ADAL" clId="{107AC2B5-FA46-5532-AAEA-9E982FAF39A0}" dt="2026-04-15T08:55:50.594" v="620" actId="2711"/>
          <ac:spMkLst>
            <pc:docMk/>
            <pc:sldMk cId="632371582" sldId="2147479820"/>
            <ac:spMk id="7" creationId="{96EB751E-FC48-C4F3-04E4-EFB89BD44C97}"/>
          </ac:spMkLst>
        </pc:spChg>
      </pc:sldChg>
      <pc:sldChg chg="modSp mod">
        <pc:chgData name="Nahrath, Christian" userId="07267976-5091-443a-a791-88fff55aa40e" providerId="ADAL" clId="{107AC2B5-FA46-5532-AAEA-9E982FAF39A0}" dt="2026-04-15T08:56:18.195" v="625" actId="2711"/>
        <pc:sldMkLst>
          <pc:docMk/>
          <pc:sldMk cId="825134672" sldId="2147479821"/>
        </pc:sldMkLst>
        <pc:spChg chg="mod">
          <ac:chgData name="Nahrath, Christian" userId="07267976-5091-443a-a791-88fff55aa40e" providerId="ADAL" clId="{107AC2B5-FA46-5532-AAEA-9E982FAF39A0}" dt="2026-04-15T08:56:18.195" v="625" actId="2711"/>
          <ac:spMkLst>
            <pc:docMk/>
            <pc:sldMk cId="825134672" sldId="2147479821"/>
            <ac:spMk id="4" creationId="{4AAB1F0B-2168-2F2B-B275-48CB98B02CFF}"/>
          </ac:spMkLst>
        </pc:spChg>
        <pc:spChg chg="mod">
          <ac:chgData name="Nahrath, Christian" userId="07267976-5091-443a-a791-88fff55aa40e" providerId="ADAL" clId="{107AC2B5-FA46-5532-AAEA-9E982FAF39A0}" dt="2026-04-15T08:56:18.195" v="625" actId="2711"/>
          <ac:spMkLst>
            <pc:docMk/>
            <pc:sldMk cId="825134672" sldId="2147479821"/>
            <ac:spMk id="6" creationId="{896B5E83-0A5C-D0E9-94E6-DC5E416F6937}"/>
          </ac:spMkLst>
        </pc:spChg>
        <pc:spChg chg="mod">
          <ac:chgData name="Nahrath, Christian" userId="07267976-5091-443a-a791-88fff55aa40e" providerId="ADAL" clId="{107AC2B5-FA46-5532-AAEA-9E982FAF39A0}" dt="2026-04-15T08:56:18.195" v="625" actId="2711"/>
          <ac:spMkLst>
            <pc:docMk/>
            <pc:sldMk cId="825134672" sldId="2147479821"/>
            <ac:spMk id="7" creationId="{C99F02F3-66EE-2F27-8A04-E2F15638C16D}"/>
          </ac:spMkLst>
        </pc:spChg>
      </pc:sldChg>
      <pc:sldChg chg="modSp mod">
        <pc:chgData name="Nahrath, Christian" userId="07267976-5091-443a-a791-88fff55aa40e" providerId="ADAL" clId="{107AC2B5-FA46-5532-AAEA-9E982FAF39A0}" dt="2026-04-15T08:56:41.343" v="630" actId="2711"/>
        <pc:sldMkLst>
          <pc:docMk/>
          <pc:sldMk cId="2343507233" sldId="2147479822"/>
        </pc:sldMkLst>
        <pc:spChg chg="mod">
          <ac:chgData name="Nahrath, Christian" userId="07267976-5091-443a-a791-88fff55aa40e" providerId="ADAL" clId="{107AC2B5-FA46-5532-AAEA-9E982FAF39A0}" dt="2026-04-15T08:56:41.343" v="630" actId="2711"/>
          <ac:spMkLst>
            <pc:docMk/>
            <pc:sldMk cId="2343507233" sldId="2147479822"/>
            <ac:spMk id="4" creationId="{B5F3F9D3-4404-2C8C-8CB4-5D87AC9FF280}"/>
          </ac:spMkLst>
        </pc:spChg>
        <pc:spChg chg="mod">
          <ac:chgData name="Nahrath, Christian" userId="07267976-5091-443a-a791-88fff55aa40e" providerId="ADAL" clId="{107AC2B5-FA46-5532-AAEA-9E982FAF39A0}" dt="2026-04-15T08:56:41.343" v="630" actId="2711"/>
          <ac:spMkLst>
            <pc:docMk/>
            <pc:sldMk cId="2343507233" sldId="2147479822"/>
            <ac:spMk id="6" creationId="{4CBCC746-C91D-A7C0-998E-D0AE93F39BA0}"/>
          </ac:spMkLst>
        </pc:spChg>
        <pc:spChg chg="mod">
          <ac:chgData name="Nahrath, Christian" userId="07267976-5091-443a-a791-88fff55aa40e" providerId="ADAL" clId="{107AC2B5-FA46-5532-AAEA-9E982FAF39A0}" dt="2026-04-15T08:56:41.343" v="630" actId="2711"/>
          <ac:spMkLst>
            <pc:docMk/>
            <pc:sldMk cId="2343507233" sldId="2147479822"/>
            <ac:spMk id="7" creationId="{9431AD3F-078D-A6EA-7108-FD12B4BAA0E9}"/>
          </ac:spMkLst>
        </pc:spChg>
      </pc:sldChg>
      <pc:sldChg chg="modSp">
        <pc:chgData name="Nahrath, Christian" userId="07267976-5091-443a-a791-88fff55aa40e" providerId="ADAL" clId="{107AC2B5-FA46-5532-AAEA-9E982FAF39A0}" dt="2026-04-15T08:55:34.146" v="617" actId="2711"/>
        <pc:sldMkLst>
          <pc:docMk/>
          <pc:sldMk cId="202615270" sldId="2147479824"/>
        </pc:sldMkLst>
        <pc:spChg chg="mod">
          <ac:chgData name="Nahrath, Christian" userId="07267976-5091-443a-a791-88fff55aa40e" providerId="ADAL" clId="{107AC2B5-FA46-5532-AAEA-9E982FAF39A0}" dt="2026-04-15T08:55:34.146" v="617" actId="2711"/>
          <ac:spMkLst>
            <pc:docMk/>
            <pc:sldMk cId="202615270" sldId="2147479824"/>
            <ac:spMk id="2" creationId="{55EDE523-0FBF-F040-F1AF-4A4306A9B7DF}"/>
          </ac:spMkLst>
        </pc:spChg>
        <pc:spChg chg="mod">
          <ac:chgData name="Nahrath, Christian" userId="07267976-5091-443a-a791-88fff55aa40e" providerId="ADAL" clId="{107AC2B5-FA46-5532-AAEA-9E982FAF39A0}" dt="2026-04-15T08:55:34.146" v="617" actId="2711"/>
          <ac:spMkLst>
            <pc:docMk/>
            <pc:sldMk cId="202615270" sldId="2147479824"/>
            <ac:spMk id="10" creationId="{629E6AE8-AD4F-3935-CF99-CF7FA417E38C}"/>
          </ac:spMkLst>
        </pc:spChg>
        <pc:spChg chg="mod">
          <ac:chgData name="Nahrath, Christian" userId="07267976-5091-443a-a791-88fff55aa40e" providerId="ADAL" clId="{107AC2B5-FA46-5532-AAEA-9E982FAF39A0}" dt="2026-04-15T08:55:34.146" v="617" actId="2711"/>
          <ac:spMkLst>
            <pc:docMk/>
            <pc:sldMk cId="202615270" sldId="2147479824"/>
            <ac:spMk id="11" creationId="{01244ABA-A32B-1DFE-F57D-D86BD822E434}"/>
          </ac:spMkLst>
        </pc:spChg>
        <pc:graphicFrameChg chg="mod">
          <ac:chgData name="Nahrath, Christian" userId="07267976-5091-443a-a791-88fff55aa40e" providerId="ADAL" clId="{107AC2B5-FA46-5532-AAEA-9E982FAF39A0}" dt="2026-04-15T08:55:34.146" v="617" actId="2711"/>
          <ac:graphicFrameMkLst>
            <pc:docMk/>
            <pc:sldMk cId="202615270" sldId="2147479824"/>
            <ac:graphicFrameMk id="8" creationId="{63B26FC9-4129-3A5F-3535-B582EBB8B9C3}"/>
          </ac:graphicFrameMkLst>
        </pc:graphicFrameChg>
        <pc:graphicFrameChg chg="mod">
          <ac:chgData name="Nahrath, Christian" userId="07267976-5091-443a-a791-88fff55aa40e" providerId="ADAL" clId="{107AC2B5-FA46-5532-AAEA-9E982FAF39A0}" dt="2026-04-15T08:55:34.146" v="617" actId="2711"/>
          <ac:graphicFrameMkLst>
            <pc:docMk/>
            <pc:sldMk cId="202615270" sldId="2147479824"/>
            <ac:graphicFrameMk id="9" creationId="{D13DEE41-A07F-49C7-BCBC-1F3A37A9AAF7}"/>
          </ac:graphicFrameMkLst>
        </pc:graphicFrameChg>
      </pc:sldChg>
      <pc:sldChg chg="modSp">
        <pc:chgData name="Nahrath, Christian" userId="07267976-5091-443a-a791-88fff55aa40e" providerId="ADAL" clId="{107AC2B5-FA46-5532-AAEA-9E982FAF39A0}" dt="2026-04-15T08:55:20.431" v="614" actId="2711"/>
        <pc:sldMkLst>
          <pc:docMk/>
          <pc:sldMk cId="2268518941" sldId="2147479835"/>
        </pc:sldMkLst>
        <pc:spChg chg="mod">
          <ac:chgData name="Nahrath, Christian" userId="07267976-5091-443a-a791-88fff55aa40e" providerId="ADAL" clId="{107AC2B5-FA46-5532-AAEA-9E982FAF39A0}" dt="2026-04-15T08:55:20.431" v="614" actId="2711"/>
          <ac:spMkLst>
            <pc:docMk/>
            <pc:sldMk cId="2268518941" sldId="2147479835"/>
            <ac:spMk id="2" creationId="{DAEE407E-CFF4-EA81-8679-3349A551470D}"/>
          </ac:spMkLst>
        </pc:spChg>
        <pc:spChg chg="mod">
          <ac:chgData name="Nahrath, Christian" userId="07267976-5091-443a-a791-88fff55aa40e" providerId="ADAL" clId="{107AC2B5-FA46-5532-AAEA-9E982FAF39A0}" dt="2026-04-15T08:55:20.431" v="614" actId="2711"/>
          <ac:spMkLst>
            <pc:docMk/>
            <pc:sldMk cId="2268518941" sldId="2147479835"/>
            <ac:spMk id="3" creationId="{5BC13900-B53C-6DEA-FF20-CE702DFBF067}"/>
          </ac:spMkLst>
        </pc:spChg>
        <pc:spChg chg="mod">
          <ac:chgData name="Nahrath, Christian" userId="07267976-5091-443a-a791-88fff55aa40e" providerId="ADAL" clId="{107AC2B5-FA46-5532-AAEA-9E982FAF39A0}" dt="2026-04-15T08:55:20.431" v="614" actId="2711"/>
          <ac:spMkLst>
            <pc:docMk/>
            <pc:sldMk cId="2268518941" sldId="2147479835"/>
            <ac:spMk id="4" creationId="{7B3D8D9D-ED1C-1A87-E1D7-A1A655FB0F86}"/>
          </ac:spMkLst>
        </pc:spChg>
        <pc:spChg chg="mod">
          <ac:chgData name="Nahrath, Christian" userId="07267976-5091-443a-a791-88fff55aa40e" providerId="ADAL" clId="{107AC2B5-FA46-5532-AAEA-9E982FAF39A0}" dt="2026-04-15T08:55:20.431" v="614" actId="2711"/>
          <ac:spMkLst>
            <pc:docMk/>
            <pc:sldMk cId="2268518941" sldId="2147479835"/>
            <ac:spMk id="6" creationId="{DB575E15-D29E-DB28-E79C-AB7DD9C9EDBB}"/>
          </ac:spMkLst>
        </pc:spChg>
        <pc:spChg chg="mod">
          <ac:chgData name="Nahrath, Christian" userId="07267976-5091-443a-a791-88fff55aa40e" providerId="ADAL" clId="{107AC2B5-FA46-5532-AAEA-9E982FAF39A0}" dt="2026-04-15T08:55:20.431" v="614" actId="2711"/>
          <ac:spMkLst>
            <pc:docMk/>
            <pc:sldMk cId="2268518941" sldId="2147479835"/>
            <ac:spMk id="8" creationId="{F9AC8413-C604-9F6D-B72C-DA7B43C1E5A9}"/>
          </ac:spMkLst>
        </pc:spChg>
        <pc:spChg chg="mod">
          <ac:chgData name="Nahrath, Christian" userId="07267976-5091-443a-a791-88fff55aa40e" providerId="ADAL" clId="{107AC2B5-FA46-5532-AAEA-9E982FAF39A0}" dt="2026-04-15T08:55:20.431" v="614" actId="2711"/>
          <ac:spMkLst>
            <pc:docMk/>
            <pc:sldMk cId="2268518941" sldId="2147479835"/>
            <ac:spMk id="10" creationId="{0A5DD3F1-6695-BA8E-17E2-42C63DDC2230}"/>
          </ac:spMkLst>
        </pc:spChg>
        <pc:spChg chg="mod">
          <ac:chgData name="Nahrath, Christian" userId="07267976-5091-443a-a791-88fff55aa40e" providerId="ADAL" clId="{107AC2B5-FA46-5532-AAEA-9E982FAF39A0}" dt="2026-04-15T08:55:20.431" v="614" actId="2711"/>
          <ac:spMkLst>
            <pc:docMk/>
            <pc:sldMk cId="2268518941" sldId="2147479835"/>
            <ac:spMk id="11" creationId="{B6F28724-47B4-4E6A-71F0-3028BD8308D1}"/>
          </ac:spMkLst>
        </pc:spChg>
        <pc:spChg chg="mod">
          <ac:chgData name="Nahrath, Christian" userId="07267976-5091-443a-a791-88fff55aa40e" providerId="ADAL" clId="{107AC2B5-FA46-5532-AAEA-9E982FAF39A0}" dt="2026-04-15T08:55:20.431" v="614" actId="2711"/>
          <ac:spMkLst>
            <pc:docMk/>
            <pc:sldMk cId="2268518941" sldId="2147479835"/>
            <ac:spMk id="15" creationId="{877776E6-41A3-A738-772B-FB3423EBB684}"/>
          </ac:spMkLst>
        </pc:spChg>
        <pc:spChg chg="mod">
          <ac:chgData name="Nahrath, Christian" userId="07267976-5091-443a-a791-88fff55aa40e" providerId="ADAL" clId="{107AC2B5-FA46-5532-AAEA-9E982FAF39A0}" dt="2026-04-15T08:55:20.431" v="614" actId="2711"/>
          <ac:spMkLst>
            <pc:docMk/>
            <pc:sldMk cId="2268518941" sldId="2147479835"/>
            <ac:spMk id="16" creationId="{0ED47CB4-2E40-FEEC-DFC4-650FD29B074E}"/>
          </ac:spMkLst>
        </pc:spChg>
        <pc:spChg chg="mod">
          <ac:chgData name="Nahrath, Christian" userId="07267976-5091-443a-a791-88fff55aa40e" providerId="ADAL" clId="{107AC2B5-FA46-5532-AAEA-9E982FAF39A0}" dt="2026-04-15T08:55:20.431" v="614" actId="2711"/>
          <ac:spMkLst>
            <pc:docMk/>
            <pc:sldMk cId="2268518941" sldId="2147479835"/>
            <ac:spMk id="17" creationId="{AD8949FA-2DEF-23F8-D333-D0FCACC4A6F6}"/>
          </ac:spMkLst>
        </pc:spChg>
      </pc:sldChg>
      <pc:sldChg chg="modSp mod ord">
        <pc:chgData name="Nahrath, Christian" userId="07267976-5091-443a-a791-88fff55aa40e" providerId="ADAL" clId="{107AC2B5-FA46-5532-AAEA-9E982FAF39A0}" dt="2026-04-15T08:56:06.741" v="624" actId="1076"/>
        <pc:sldMkLst>
          <pc:docMk/>
          <pc:sldMk cId="1649415192" sldId="2147479839"/>
        </pc:sldMkLst>
        <pc:spChg chg="mod">
          <ac:chgData name="Nahrath, Christian" userId="07267976-5091-443a-a791-88fff55aa40e" providerId="ADAL" clId="{107AC2B5-FA46-5532-AAEA-9E982FAF39A0}" dt="2026-04-15T08:55:55.606" v="621" actId="2711"/>
          <ac:spMkLst>
            <pc:docMk/>
            <pc:sldMk cId="1649415192" sldId="2147479839"/>
            <ac:spMk id="2" creationId="{325A818E-95B9-4099-F27A-8270FA8389EC}"/>
          </ac:spMkLst>
        </pc:spChg>
        <pc:spChg chg="mod">
          <ac:chgData name="Nahrath, Christian" userId="07267976-5091-443a-a791-88fff55aa40e" providerId="ADAL" clId="{107AC2B5-FA46-5532-AAEA-9E982FAF39A0}" dt="2026-04-15T08:55:55.606" v="621" actId="2711"/>
          <ac:spMkLst>
            <pc:docMk/>
            <pc:sldMk cId="1649415192" sldId="2147479839"/>
            <ac:spMk id="3" creationId="{22621578-8EBC-7D10-5C55-584D8A4E1AA9}"/>
          </ac:spMkLst>
        </pc:spChg>
        <pc:graphicFrameChg chg="mod">
          <ac:chgData name="Nahrath, Christian" userId="07267976-5091-443a-a791-88fff55aa40e" providerId="ADAL" clId="{107AC2B5-FA46-5532-AAEA-9E982FAF39A0}" dt="2026-04-15T08:55:55.606" v="621" actId="2711"/>
          <ac:graphicFrameMkLst>
            <pc:docMk/>
            <pc:sldMk cId="1649415192" sldId="2147479839"/>
            <ac:graphicFrameMk id="4" creationId="{0A7D7B9C-0CEB-F869-D30F-326125A9D1D3}"/>
          </ac:graphicFrameMkLst>
        </pc:graphicFrameChg>
      </pc:sldChg>
      <pc:sldChg chg="modSp">
        <pc:chgData name="Nahrath, Christian" userId="07267976-5091-443a-a791-88fff55aa40e" providerId="ADAL" clId="{107AC2B5-FA46-5532-AAEA-9E982FAF39A0}" dt="2026-04-15T08:55:45.892" v="619" actId="2711"/>
        <pc:sldMkLst>
          <pc:docMk/>
          <pc:sldMk cId="1292316283" sldId="2147479840"/>
        </pc:sldMkLst>
        <pc:spChg chg="mod">
          <ac:chgData name="Nahrath, Christian" userId="07267976-5091-443a-a791-88fff55aa40e" providerId="ADAL" clId="{107AC2B5-FA46-5532-AAEA-9E982FAF39A0}" dt="2026-04-15T08:55:45.892" v="619" actId="2711"/>
          <ac:spMkLst>
            <pc:docMk/>
            <pc:sldMk cId="1292316283" sldId="2147479840"/>
            <ac:spMk id="2" creationId="{184B07C8-5CE3-5E54-7300-9B24BAE6AAC7}"/>
          </ac:spMkLst>
        </pc:spChg>
        <pc:spChg chg="mod">
          <ac:chgData name="Nahrath, Christian" userId="07267976-5091-443a-a791-88fff55aa40e" providerId="ADAL" clId="{107AC2B5-FA46-5532-AAEA-9E982FAF39A0}" dt="2026-04-15T08:55:45.892" v="619" actId="2711"/>
          <ac:spMkLst>
            <pc:docMk/>
            <pc:sldMk cId="1292316283" sldId="2147479840"/>
            <ac:spMk id="6" creationId="{973A78B9-C48B-42E6-9F88-640C349E6129}"/>
          </ac:spMkLst>
        </pc:spChg>
      </pc:sldChg>
      <pc:sldChg chg="modSp mod ord">
        <pc:chgData name="Nahrath, Christian" userId="07267976-5091-443a-a791-88fff55aa40e" providerId="ADAL" clId="{107AC2B5-FA46-5532-AAEA-9E982FAF39A0}" dt="2026-04-15T08:56:02.992" v="623" actId="1076"/>
        <pc:sldMkLst>
          <pc:docMk/>
          <pc:sldMk cId="2430953612" sldId="2147479841"/>
        </pc:sldMkLst>
        <pc:spChg chg="mod">
          <ac:chgData name="Nahrath, Christian" userId="07267976-5091-443a-a791-88fff55aa40e" providerId="ADAL" clId="{107AC2B5-FA46-5532-AAEA-9E982FAF39A0}" dt="2026-04-15T08:55:59.980" v="622" actId="2711"/>
          <ac:spMkLst>
            <pc:docMk/>
            <pc:sldMk cId="2430953612" sldId="2147479841"/>
            <ac:spMk id="2" creationId="{E9F4FE70-55C8-DE50-FAAB-332A70281395}"/>
          </ac:spMkLst>
        </pc:spChg>
        <pc:spChg chg="mod">
          <ac:chgData name="Nahrath, Christian" userId="07267976-5091-443a-a791-88fff55aa40e" providerId="ADAL" clId="{107AC2B5-FA46-5532-AAEA-9E982FAF39A0}" dt="2026-04-15T08:55:59.980" v="622" actId="2711"/>
          <ac:spMkLst>
            <pc:docMk/>
            <pc:sldMk cId="2430953612" sldId="2147479841"/>
            <ac:spMk id="5" creationId="{E48D4F55-5529-3071-3CB5-01F259117B0A}"/>
          </ac:spMkLst>
        </pc:spChg>
        <pc:graphicFrameChg chg="mod">
          <ac:chgData name="Nahrath, Christian" userId="07267976-5091-443a-a791-88fff55aa40e" providerId="ADAL" clId="{107AC2B5-FA46-5532-AAEA-9E982FAF39A0}" dt="2026-04-15T08:55:59.980" v="622" actId="2711"/>
          <ac:graphicFrameMkLst>
            <pc:docMk/>
            <pc:sldMk cId="2430953612" sldId="2147479841"/>
            <ac:graphicFrameMk id="6" creationId="{ADD549BD-F18C-54CF-3170-F103751BC51C}"/>
          </ac:graphicFrameMkLst>
        </pc:graphicFrameChg>
      </pc:sldChg>
      <pc:sldChg chg="modSp">
        <pc:chgData name="Nahrath, Christian" userId="07267976-5091-443a-a791-88fff55aa40e" providerId="ADAL" clId="{107AC2B5-FA46-5532-AAEA-9E982FAF39A0}" dt="2026-04-15T08:56:25.549" v="626" actId="2711"/>
        <pc:sldMkLst>
          <pc:docMk/>
          <pc:sldMk cId="1136513940" sldId="2147479843"/>
        </pc:sldMkLst>
        <pc:spChg chg="mod">
          <ac:chgData name="Nahrath, Christian" userId="07267976-5091-443a-a791-88fff55aa40e" providerId="ADAL" clId="{107AC2B5-FA46-5532-AAEA-9E982FAF39A0}" dt="2026-04-15T08:56:25.549" v="626" actId="2711"/>
          <ac:spMkLst>
            <pc:docMk/>
            <pc:sldMk cId="1136513940" sldId="2147479843"/>
            <ac:spMk id="2" creationId="{1E4FBA9B-DF05-C19B-8C5A-9E5AAEBA1A49}"/>
          </ac:spMkLst>
        </pc:spChg>
        <pc:spChg chg="mod">
          <ac:chgData name="Nahrath, Christian" userId="07267976-5091-443a-a791-88fff55aa40e" providerId="ADAL" clId="{107AC2B5-FA46-5532-AAEA-9E982FAF39A0}" dt="2026-04-15T08:56:25.549" v="626" actId="2711"/>
          <ac:spMkLst>
            <pc:docMk/>
            <pc:sldMk cId="1136513940" sldId="2147479843"/>
            <ac:spMk id="4" creationId="{7C5237B2-18B6-2A4A-774E-741B08C35953}"/>
          </ac:spMkLst>
        </pc:spChg>
        <pc:spChg chg="mod">
          <ac:chgData name="Nahrath, Christian" userId="07267976-5091-443a-a791-88fff55aa40e" providerId="ADAL" clId="{107AC2B5-FA46-5532-AAEA-9E982FAF39A0}" dt="2026-04-15T08:56:25.549" v="626" actId="2711"/>
          <ac:spMkLst>
            <pc:docMk/>
            <pc:sldMk cId="1136513940" sldId="2147479843"/>
            <ac:spMk id="8" creationId="{29EBA449-57D2-7FCE-D3F1-A49FD3AA4643}"/>
          </ac:spMkLst>
        </pc:spChg>
        <pc:spChg chg="mod">
          <ac:chgData name="Nahrath, Christian" userId="07267976-5091-443a-a791-88fff55aa40e" providerId="ADAL" clId="{107AC2B5-FA46-5532-AAEA-9E982FAF39A0}" dt="2026-04-15T08:56:25.549" v="626" actId="2711"/>
          <ac:spMkLst>
            <pc:docMk/>
            <pc:sldMk cId="1136513940" sldId="2147479843"/>
            <ac:spMk id="9" creationId="{4FC4F5EF-DA7A-5BDE-04AE-CBE14C932C39}"/>
          </ac:spMkLst>
        </pc:spChg>
        <pc:spChg chg="mod">
          <ac:chgData name="Nahrath, Christian" userId="07267976-5091-443a-a791-88fff55aa40e" providerId="ADAL" clId="{107AC2B5-FA46-5532-AAEA-9E982FAF39A0}" dt="2026-04-15T08:56:25.549" v="626" actId="2711"/>
          <ac:spMkLst>
            <pc:docMk/>
            <pc:sldMk cId="1136513940" sldId="2147479843"/>
            <ac:spMk id="10" creationId="{051D6872-2A63-1715-AF8F-ACDEDE5FCA3E}"/>
          </ac:spMkLst>
        </pc:spChg>
        <pc:spChg chg="mod">
          <ac:chgData name="Nahrath, Christian" userId="07267976-5091-443a-a791-88fff55aa40e" providerId="ADAL" clId="{107AC2B5-FA46-5532-AAEA-9E982FAF39A0}" dt="2026-04-15T08:56:25.549" v="626" actId="2711"/>
          <ac:spMkLst>
            <pc:docMk/>
            <pc:sldMk cId="1136513940" sldId="2147479843"/>
            <ac:spMk id="12" creationId="{5FD2DA81-09C2-A4B1-78D2-C092271881DE}"/>
          </ac:spMkLst>
        </pc:spChg>
        <pc:spChg chg="mod">
          <ac:chgData name="Nahrath, Christian" userId="07267976-5091-443a-a791-88fff55aa40e" providerId="ADAL" clId="{107AC2B5-FA46-5532-AAEA-9E982FAF39A0}" dt="2026-04-15T08:56:25.549" v="626" actId="2711"/>
          <ac:spMkLst>
            <pc:docMk/>
            <pc:sldMk cId="1136513940" sldId="2147479843"/>
            <ac:spMk id="14" creationId="{F7162755-470D-2804-336C-CA17521FDEFE}"/>
          </ac:spMkLst>
        </pc:spChg>
        <pc:spChg chg="mod">
          <ac:chgData name="Nahrath, Christian" userId="07267976-5091-443a-a791-88fff55aa40e" providerId="ADAL" clId="{107AC2B5-FA46-5532-AAEA-9E982FAF39A0}" dt="2026-04-15T08:56:25.549" v="626" actId="2711"/>
          <ac:spMkLst>
            <pc:docMk/>
            <pc:sldMk cId="1136513940" sldId="2147479843"/>
            <ac:spMk id="15" creationId="{BC71CFE4-0582-8F40-6385-AE46183EE314}"/>
          </ac:spMkLst>
        </pc:spChg>
        <pc:spChg chg="mod">
          <ac:chgData name="Nahrath, Christian" userId="07267976-5091-443a-a791-88fff55aa40e" providerId="ADAL" clId="{107AC2B5-FA46-5532-AAEA-9E982FAF39A0}" dt="2026-04-15T08:56:25.549" v="626" actId="2711"/>
          <ac:spMkLst>
            <pc:docMk/>
            <pc:sldMk cId="1136513940" sldId="2147479843"/>
            <ac:spMk id="17" creationId="{B0EF0C17-FF96-69CB-4E02-A05F81FD1111}"/>
          </ac:spMkLst>
        </pc:spChg>
        <pc:spChg chg="mod">
          <ac:chgData name="Nahrath, Christian" userId="07267976-5091-443a-a791-88fff55aa40e" providerId="ADAL" clId="{107AC2B5-FA46-5532-AAEA-9E982FAF39A0}" dt="2026-04-15T08:56:25.549" v="626" actId="2711"/>
          <ac:spMkLst>
            <pc:docMk/>
            <pc:sldMk cId="1136513940" sldId="2147479843"/>
            <ac:spMk id="18" creationId="{4DD545B1-6295-733C-2935-5A07057FD25A}"/>
          </ac:spMkLst>
        </pc:spChg>
      </pc:sldChg>
      <pc:sldChg chg="modSp">
        <pc:chgData name="Nahrath, Christian" userId="07267976-5091-443a-a791-88fff55aa40e" providerId="ADAL" clId="{107AC2B5-FA46-5532-AAEA-9E982FAF39A0}" dt="2026-04-15T08:56:29.141" v="627" actId="2711"/>
        <pc:sldMkLst>
          <pc:docMk/>
          <pc:sldMk cId="3190490477" sldId="2147479844"/>
        </pc:sldMkLst>
        <pc:spChg chg="mod">
          <ac:chgData name="Nahrath, Christian" userId="07267976-5091-443a-a791-88fff55aa40e" providerId="ADAL" clId="{107AC2B5-FA46-5532-AAEA-9E982FAF39A0}" dt="2026-04-15T08:56:29.141" v="627" actId="2711"/>
          <ac:spMkLst>
            <pc:docMk/>
            <pc:sldMk cId="3190490477" sldId="2147479844"/>
            <ac:spMk id="2" creationId="{3E112F99-DCCB-CFA7-CFA6-F938F86E8575}"/>
          </ac:spMkLst>
        </pc:spChg>
        <pc:spChg chg="mod">
          <ac:chgData name="Nahrath, Christian" userId="07267976-5091-443a-a791-88fff55aa40e" providerId="ADAL" clId="{107AC2B5-FA46-5532-AAEA-9E982FAF39A0}" dt="2026-04-15T08:56:29.141" v="627" actId="2711"/>
          <ac:spMkLst>
            <pc:docMk/>
            <pc:sldMk cId="3190490477" sldId="2147479844"/>
            <ac:spMk id="4" creationId="{0E685DF0-D61B-C202-968B-210F5CDCB06F}"/>
          </ac:spMkLst>
        </pc:spChg>
        <pc:spChg chg="mod">
          <ac:chgData name="Nahrath, Christian" userId="07267976-5091-443a-a791-88fff55aa40e" providerId="ADAL" clId="{107AC2B5-FA46-5532-AAEA-9E982FAF39A0}" dt="2026-04-15T08:56:29.141" v="627" actId="2711"/>
          <ac:spMkLst>
            <pc:docMk/>
            <pc:sldMk cId="3190490477" sldId="2147479844"/>
            <ac:spMk id="5" creationId="{21BCA76E-09E0-2A9F-7250-96ED123BDE57}"/>
          </ac:spMkLst>
        </pc:spChg>
        <pc:spChg chg="mod">
          <ac:chgData name="Nahrath, Christian" userId="07267976-5091-443a-a791-88fff55aa40e" providerId="ADAL" clId="{107AC2B5-FA46-5532-AAEA-9E982FAF39A0}" dt="2026-04-15T08:56:29.141" v="627" actId="2711"/>
          <ac:spMkLst>
            <pc:docMk/>
            <pc:sldMk cId="3190490477" sldId="2147479844"/>
            <ac:spMk id="7" creationId="{18283173-10BE-C126-C88A-058177E746BB}"/>
          </ac:spMkLst>
        </pc:spChg>
        <pc:spChg chg="mod">
          <ac:chgData name="Nahrath, Christian" userId="07267976-5091-443a-a791-88fff55aa40e" providerId="ADAL" clId="{107AC2B5-FA46-5532-AAEA-9E982FAF39A0}" dt="2026-04-15T08:56:29.141" v="627" actId="2711"/>
          <ac:spMkLst>
            <pc:docMk/>
            <pc:sldMk cId="3190490477" sldId="2147479844"/>
            <ac:spMk id="8" creationId="{10939315-0272-5A33-4334-D47D6FBB89B2}"/>
          </ac:spMkLst>
        </pc:spChg>
        <pc:spChg chg="mod">
          <ac:chgData name="Nahrath, Christian" userId="07267976-5091-443a-a791-88fff55aa40e" providerId="ADAL" clId="{107AC2B5-FA46-5532-AAEA-9E982FAF39A0}" dt="2026-04-15T08:56:29.141" v="627" actId="2711"/>
          <ac:spMkLst>
            <pc:docMk/>
            <pc:sldMk cId="3190490477" sldId="2147479844"/>
            <ac:spMk id="9" creationId="{CF1D5B20-490D-2C38-0813-7E649394092C}"/>
          </ac:spMkLst>
        </pc:spChg>
        <pc:spChg chg="mod">
          <ac:chgData name="Nahrath, Christian" userId="07267976-5091-443a-a791-88fff55aa40e" providerId="ADAL" clId="{107AC2B5-FA46-5532-AAEA-9E982FAF39A0}" dt="2026-04-15T08:56:29.141" v="627" actId="2711"/>
          <ac:spMkLst>
            <pc:docMk/>
            <pc:sldMk cId="3190490477" sldId="2147479844"/>
            <ac:spMk id="11" creationId="{759DB974-383A-CAE6-60C4-CF592142053A}"/>
          </ac:spMkLst>
        </pc:spChg>
        <pc:spChg chg="mod">
          <ac:chgData name="Nahrath, Christian" userId="07267976-5091-443a-a791-88fff55aa40e" providerId="ADAL" clId="{107AC2B5-FA46-5532-AAEA-9E982FAF39A0}" dt="2026-04-15T08:56:29.141" v="627" actId="2711"/>
          <ac:spMkLst>
            <pc:docMk/>
            <pc:sldMk cId="3190490477" sldId="2147479844"/>
            <ac:spMk id="12" creationId="{9B1F6053-E2F1-4150-F68C-E9DB04B9DD39}"/>
          </ac:spMkLst>
        </pc:spChg>
        <pc:spChg chg="mod">
          <ac:chgData name="Nahrath, Christian" userId="07267976-5091-443a-a791-88fff55aa40e" providerId="ADAL" clId="{107AC2B5-FA46-5532-AAEA-9E982FAF39A0}" dt="2026-04-15T08:56:29.141" v="627" actId="2711"/>
          <ac:spMkLst>
            <pc:docMk/>
            <pc:sldMk cId="3190490477" sldId="2147479844"/>
            <ac:spMk id="16" creationId="{0EEF4BBF-28A3-B8A5-6826-C76854B60AC0}"/>
          </ac:spMkLst>
        </pc:spChg>
      </pc:sldChg>
      <pc:sldChg chg="modSp">
        <pc:chgData name="Nahrath, Christian" userId="07267976-5091-443a-a791-88fff55aa40e" providerId="ADAL" clId="{107AC2B5-FA46-5532-AAEA-9E982FAF39A0}" dt="2026-04-15T08:56:32.967" v="628" actId="2711"/>
        <pc:sldMkLst>
          <pc:docMk/>
          <pc:sldMk cId="2516543519" sldId="2147479845"/>
        </pc:sldMkLst>
        <pc:spChg chg="mod">
          <ac:chgData name="Nahrath, Christian" userId="07267976-5091-443a-a791-88fff55aa40e" providerId="ADAL" clId="{107AC2B5-FA46-5532-AAEA-9E982FAF39A0}" dt="2026-04-15T08:56:32.967" v="628" actId="2711"/>
          <ac:spMkLst>
            <pc:docMk/>
            <pc:sldMk cId="2516543519" sldId="2147479845"/>
            <ac:spMk id="2" creationId="{6D17CCAE-AFC9-5467-56F7-9990229BFE16}"/>
          </ac:spMkLst>
        </pc:spChg>
        <pc:spChg chg="mod">
          <ac:chgData name="Nahrath, Christian" userId="07267976-5091-443a-a791-88fff55aa40e" providerId="ADAL" clId="{107AC2B5-FA46-5532-AAEA-9E982FAF39A0}" dt="2026-04-15T08:56:32.967" v="628" actId="2711"/>
          <ac:spMkLst>
            <pc:docMk/>
            <pc:sldMk cId="2516543519" sldId="2147479845"/>
            <ac:spMk id="6" creationId="{0F6AA8A5-B206-758C-F64D-762D00ED46E0}"/>
          </ac:spMkLst>
        </pc:spChg>
        <pc:spChg chg="mod">
          <ac:chgData name="Nahrath, Christian" userId="07267976-5091-443a-a791-88fff55aa40e" providerId="ADAL" clId="{107AC2B5-FA46-5532-AAEA-9E982FAF39A0}" dt="2026-04-15T08:56:32.967" v="628" actId="2711"/>
          <ac:spMkLst>
            <pc:docMk/>
            <pc:sldMk cId="2516543519" sldId="2147479845"/>
            <ac:spMk id="7" creationId="{CF687CBA-CDE6-7DCB-C091-33CD06835128}"/>
          </ac:spMkLst>
        </pc:spChg>
        <pc:spChg chg="mod">
          <ac:chgData name="Nahrath, Christian" userId="07267976-5091-443a-a791-88fff55aa40e" providerId="ADAL" clId="{107AC2B5-FA46-5532-AAEA-9E982FAF39A0}" dt="2026-04-15T08:56:32.967" v="628" actId="2711"/>
          <ac:spMkLst>
            <pc:docMk/>
            <pc:sldMk cId="2516543519" sldId="2147479845"/>
            <ac:spMk id="8" creationId="{697CF4CB-3D18-35D9-91DC-7CD866435DCA}"/>
          </ac:spMkLst>
        </pc:spChg>
        <pc:spChg chg="mod">
          <ac:chgData name="Nahrath, Christian" userId="07267976-5091-443a-a791-88fff55aa40e" providerId="ADAL" clId="{107AC2B5-FA46-5532-AAEA-9E982FAF39A0}" dt="2026-04-15T08:56:32.967" v="628" actId="2711"/>
          <ac:spMkLst>
            <pc:docMk/>
            <pc:sldMk cId="2516543519" sldId="2147479845"/>
            <ac:spMk id="9" creationId="{64BC3A44-09EC-FE0A-B409-E5A28B11EBD6}"/>
          </ac:spMkLst>
        </pc:spChg>
        <pc:spChg chg="mod">
          <ac:chgData name="Nahrath, Christian" userId="07267976-5091-443a-a791-88fff55aa40e" providerId="ADAL" clId="{107AC2B5-FA46-5532-AAEA-9E982FAF39A0}" dt="2026-04-15T08:56:32.967" v="628" actId="2711"/>
          <ac:spMkLst>
            <pc:docMk/>
            <pc:sldMk cId="2516543519" sldId="2147479845"/>
            <ac:spMk id="10" creationId="{B1CDC288-5A3C-D191-CF95-999E674534BC}"/>
          </ac:spMkLst>
        </pc:spChg>
        <pc:spChg chg="mod">
          <ac:chgData name="Nahrath, Christian" userId="07267976-5091-443a-a791-88fff55aa40e" providerId="ADAL" clId="{107AC2B5-FA46-5532-AAEA-9E982FAF39A0}" dt="2026-04-15T08:56:32.967" v="628" actId="2711"/>
          <ac:spMkLst>
            <pc:docMk/>
            <pc:sldMk cId="2516543519" sldId="2147479845"/>
            <ac:spMk id="11" creationId="{5F76FD02-7EE7-DE17-FD77-9473525EC468}"/>
          </ac:spMkLst>
        </pc:spChg>
        <pc:spChg chg="mod">
          <ac:chgData name="Nahrath, Christian" userId="07267976-5091-443a-a791-88fff55aa40e" providerId="ADAL" clId="{107AC2B5-FA46-5532-AAEA-9E982FAF39A0}" dt="2026-04-15T08:56:32.967" v="628" actId="2711"/>
          <ac:spMkLst>
            <pc:docMk/>
            <pc:sldMk cId="2516543519" sldId="2147479845"/>
            <ac:spMk id="12" creationId="{49A492A1-6B1C-2032-3E19-393C461EDF99}"/>
          </ac:spMkLst>
        </pc:spChg>
        <pc:spChg chg="mod">
          <ac:chgData name="Nahrath, Christian" userId="07267976-5091-443a-a791-88fff55aa40e" providerId="ADAL" clId="{107AC2B5-FA46-5532-AAEA-9E982FAF39A0}" dt="2026-04-15T08:56:32.967" v="628" actId="2711"/>
          <ac:spMkLst>
            <pc:docMk/>
            <pc:sldMk cId="2516543519" sldId="2147479845"/>
            <ac:spMk id="14" creationId="{73E51E6E-5A35-EFFD-1DE4-3AC9E2EE4ACF}"/>
          </ac:spMkLst>
        </pc:spChg>
        <pc:spChg chg="mod">
          <ac:chgData name="Nahrath, Christian" userId="07267976-5091-443a-a791-88fff55aa40e" providerId="ADAL" clId="{107AC2B5-FA46-5532-AAEA-9E982FAF39A0}" dt="2026-04-15T08:56:32.967" v="628" actId="2711"/>
          <ac:spMkLst>
            <pc:docMk/>
            <pc:sldMk cId="2516543519" sldId="2147479845"/>
            <ac:spMk id="16" creationId="{6BBCFF2A-782D-D7CB-5209-EF1B6D4A17A8}"/>
          </ac:spMkLst>
        </pc:spChg>
      </pc:sldChg>
      <pc:sldChg chg="modSp">
        <pc:chgData name="Nahrath, Christian" userId="07267976-5091-443a-a791-88fff55aa40e" providerId="ADAL" clId="{107AC2B5-FA46-5532-AAEA-9E982FAF39A0}" dt="2026-04-15T08:56:36.596" v="629" actId="2711"/>
        <pc:sldMkLst>
          <pc:docMk/>
          <pc:sldMk cId="3879132842" sldId="2147479846"/>
        </pc:sldMkLst>
        <pc:spChg chg="mod">
          <ac:chgData name="Nahrath, Christian" userId="07267976-5091-443a-a791-88fff55aa40e" providerId="ADAL" clId="{107AC2B5-FA46-5532-AAEA-9E982FAF39A0}" dt="2026-04-15T08:56:36.596" v="629" actId="2711"/>
          <ac:spMkLst>
            <pc:docMk/>
            <pc:sldMk cId="3879132842" sldId="2147479846"/>
            <ac:spMk id="2" creationId="{E5FF118A-1313-976E-3D2B-598E6614D959}"/>
          </ac:spMkLst>
        </pc:spChg>
        <pc:spChg chg="mod">
          <ac:chgData name="Nahrath, Christian" userId="07267976-5091-443a-a791-88fff55aa40e" providerId="ADAL" clId="{107AC2B5-FA46-5532-AAEA-9E982FAF39A0}" dt="2026-04-15T08:56:36.596" v="629" actId="2711"/>
          <ac:spMkLst>
            <pc:docMk/>
            <pc:sldMk cId="3879132842" sldId="2147479846"/>
            <ac:spMk id="18" creationId="{57AE7AAF-E035-02D9-020D-B975C1AEEC52}"/>
          </ac:spMkLst>
        </pc:spChg>
      </pc:sldChg>
      <pc:sldChg chg="addSp delSp modSp mod">
        <pc:chgData name="Nahrath, Christian" userId="07267976-5091-443a-a791-88fff55aa40e" providerId="ADAL" clId="{107AC2B5-FA46-5532-AAEA-9E982FAF39A0}" dt="2026-04-15T08:56:56.801" v="631" actId="2711"/>
        <pc:sldMkLst>
          <pc:docMk/>
          <pc:sldMk cId="1611830119" sldId="2147479847"/>
        </pc:sldMkLst>
        <pc:spChg chg="mod">
          <ac:chgData name="Nahrath, Christian" userId="07267976-5091-443a-a791-88fff55aa40e" providerId="ADAL" clId="{107AC2B5-FA46-5532-AAEA-9E982FAF39A0}" dt="2026-04-15T08:56:56.801" v="631" actId="2711"/>
          <ac:spMkLst>
            <pc:docMk/>
            <pc:sldMk cId="1611830119" sldId="2147479847"/>
            <ac:spMk id="2" creationId="{CA6EC859-F858-CA48-6D54-A02660453C0E}"/>
          </ac:spMkLst>
        </pc:spChg>
        <pc:spChg chg="mod">
          <ac:chgData name="Nahrath, Christian" userId="07267976-5091-443a-a791-88fff55aa40e" providerId="ADAL" clId="{107AC2B5-FA46-5532-AAEA-9E982FAF39A0}" dt="2026-04-15T08:56:56.801" v="631" actId="2711"/>
          <ac:spMkLst>
            <pc:docMk/>
            <pc:sldMk cId="1611830119" sldId="2147479847"/>
            <ac:spMk id="4" creationId="{B61D47FC-B919-63E2-5ABF-FDAC693FFFF0}"/>
          </ac:spMkLst>
        </pc:spChg>
        <pc:spChg chg="mod">
          <ac:chgData name="Nahrath, Christian" userId="07267976-5091-443a-a791-88fff55aa40e" providerId="ADAL" clId="{107AC2B5-FA46-5532-AAEA-9E982FAF39A0}" dt="2026-04-15T08:56:56.801" v="631" actId="2711"/>
          <ac:spMkLst>
            <pc:docMk/>
            <pc:sldMk cId="1611830119" sldId="2147479847"/>
            <ac:spMk id="5" creationId="{8082B163-C11A-F4A7-B61D-9ACF2033C4C4}"/>
          </ac:spMkLst>
        </pc:spChg>
        <pc:spChg chg="mod">
          <ac:chgData name="Nahrath, Christian" userId="07267976-5091-443a-a791-88fff55aa40e" providerId="ADAL" clId="{107AC2B5-FA46-5532-AAEA-9E982FAF39A0}" dt="2026-04-15T08:56:56.801" v="631" actId="2711"/>
          <ac:spMkLst>
            <pc:docMk/>
            <pc:sldMk cId="1611830119" sldId="2147479847"/>
            <ac:spMk id="6" creationId="{04835295-DE15-2F9F-3F1A-1D430291AA77}"/>
          </ac:spMkLst>
        </pc:spChg>
        <pc:spChg chg="mod">
          <ac:chgData name="Nahrath, Christian" userId="07267976-5091-443a-a791-88fff55aa40e" providerId="ADAL" clId="{107AC2B5-FA46-5532-AAEA-9E982FAF39A0}" dt="2026-04-15T08:56:56.801" v="631" actId="2711"/>
          <ac:spMkLst>
            <pc:docMk/>
            <pc:sldMk cId="1611830119" sldId="2147479847"/>
            <ac:spMk id="12" creationId="{D3E71E3E-B8CF-82A5-32C1-B17E544F7251}"/>
          </ac:spMkLst>
        </pc:spChg>
        <pc:picChg chg="mod">
          <ac:chgData name="Nahrath, Christian" userId="07267976-5091-443a-a791-88fff55aa40e" providerId="ADAL" clId="{107AC2B5-FA46-5532-AAEA-9E982FAF39A0}" dt="2026-04-15T08:56:56.801" v="631" actId="2711"/>
          <ac:picMkLst>
            <pc:docMk/>
            <pc:sldMk cId="1611830119" sldId="2147479847"/>
            <ac:picMk id="11" creationId="{6CEE2E55-5DDF-95C9-EEFE-284523A9A5AF}"/>
          </ac:picMkLst>
        </pc:picChg>
        <pc:cxnChg chg="mod">
          <ac:chgData name="Nahrath, Christian" userId="07267976-5091-443a-a791-88fff55aa40e" providerId="ADAL" clId="{107AC2B5-FA46-5532-AAEA-9E982FAF39A0}" dt="2026-04-15T08:56:56.801" v="631" actId="2711"/>
          <ac:cxnSpMkLst>
            <pc:docMk/>
            <pc:sldMk cId="1611830119" sldId="2147479847"/>
            <ac:cxnSpMk id="7" creationId="{55348B54-7DB1-61C2-00EB-196F39140719}"/>
          </ac:cxnSpMkLst>
        </pc:cxnChg>
        <pc:cxnChg chg="mod">
          <ac:chgData name="Nahrath, Christian" userId="07267976-5091-443a-a791-88fff55aa40e" providerId="ADAL" clId="{107AC2B5-FA46-5532-AAEA-9E982FAF39A0}" dt="2026-04-15T08:56:56.801" v="631" actId="2711"/>
          <ac:cxnSpMkLst>
            <pc:docMk/>
            <pc:sldMk cId="1611830119" sldId="2147479847"/>
            <ac:cxnSpMk id="8" creationId="{C8ECD962-11C5-7D17-F6AE-56A77CBA7E9F}"/>
          </ac:cxnSpMkLst>
        </pc:cxnChg>
        <pc:cxnChg chg="mod">
          <ac:chgData name="Nahrath, Christian" userId="07267976-5091-443a-a791-88fff55aa40e" providerId="ADAL" clId="{107AC2B5-FA46-5532-AAEA-9E982FAF39A0}" dt="2026-04-15T08:56:56.801" v="631" actId="2711"/>
          <ac:cxnSpMkLst>
            <pc:docMk/>
            <pc:sldMk cId="1611830119" sldId="2147479847"/>
            <ac:cxnSpMk id="10" creationId="{567388D8-90AE-FD6C-79AF-100E3E3A1241}"/>
          </ac:cxnSpMkLst>
        </pc:cxnChg>
      </pc:sldChg>
      <pc:sldChg chg="modSp mod">
        <pc:chgData name="Nahrath, Christian" userId="07267976-5091-443a-a791-88fff55aa40e" providerId="ADAL" clId="{107AC2B5-FA46-5532-AAEA-9E982FAF39A0}" dt="2026-04-15T09:24:44.165" v="639" actId="1076"/>
        <pc:sldMkLst>
          <pc:docMk/>
          <pc:sldMk cId="2446429708" sldId="2147479849"/>
        </pc:sldMkLst>
        <pc:spChg chg="mod">
          <ac:chgData name="Nahrath, Christian" userId="07267976-5091-443a-a791-88fff55aa40e" providerId="ADAL" clId="{107AC2B5-FA46-5532-AAEA-9E982FAF39A0}" dt="2026-04-15T08:57:00.715" v="632" actId="2711"/>
          <ac:spMkLst>
            <pc:docMk/>
            <pc:sldMk cId="2446429708" sldId="2147479849"/>
            <ac:spMk id="2" creationId="{FD4AFF33-6C55-D8B6-6EB2-29BB7D41771E}"/>
          </ac:spMkLst>
        </pc:spChg>
        <pc:spChg chg="mod">
          <ac:chgData name="Nahrath, Christian" userId="07267976-5091-443a-a791-88fff55aa40e" providerId="ADAL" clId="{107AC2B5-FA46-5532-AAEA-9E982FAF39A0}" dt="2026-04-15T08:57:00.715" v="632" actId="2711"/>
          <ac:spMkLst>
            <pc:docMk/>
            <pc:sldMk cId="2446429708" sldId="2147479849"/>
            <ac:spMk id="4" creationId="{D7811AEF-CB6E-DA38-2A62-327E01857133}"/>
          </ac:spMkLst>
        </pc:spChg>
        <pc:spChg chg="mod">
          <ac:chgData name="Nahrath, Christian" userId="07267976-5091-443a-a791-88fff55aa40e" providerId="ADAL" clId="{107AC2B5-FA46-5532-AAEA-9E982FAF39A0}" dt="2026-04-15T08:57:00.715" v="632" actId="2711"/>
          <ac:spMkLst>
            <pc:docMk/>
            <pc:sldMk cId="2446429708" sldId="2147479849"/>
            <ac:spMk id="5" creationId="{A9AAB2B4-6FEC-6AC2-1918-FE2CA33A1667}"/>
          </ac:spMkLst>
        </pc:spChg>
        <pc:spChg chg="mod">
          <ac:chgData name="Nahrath, Christian" userId="07267976-5091-443a-a791-88fff55aa40e" providerId="ADAL" clId="{107AC2B5-FA46-5532-AAEA-9E982FAF39A0}" dt="2026-04-15T08:57:00.715" v="632" actId="2711"/>
          <ac:spMkLst>
            <pc:docMk/>
            <pc:sldMk cId="2446429708" sldId="2147479849"/>
            <ac:spMk id="6" creationId="{BBDD5C60-534E-0EE6-0D5B-67B75796B649}"/>
          </ac:spMkLst>
        </pc:spChg>
        <pc:spChg chg="mod">
          <ac:chgData name="Nahrath, Christian" userId="07267976-5091-443a-a791-88fff55aa40e" providerId="ADAL" clId="{107AC2B5-FA46-5532-AAEA-9E982FAF39A0}" dt="2026-04-15T08:57:00.715" v="632" actId="2711"/>
          <ac:spMkLst>
            <pc:docMk/>
            <pc:sldMk cId="2446429708" sldId="2147479849"/>
            <ac:spMk id="7" creationId="{D2DA576E-E2C3-AB76-3EFB-02EBDA8005D4}"/>
          </ac:spMkLst>
        </pc:spChg>
        <pc:spChg chg="mod">
          <ac:chgData name="Nahrath, Christian" userId="07267976-5091-443a-a791-88fff55aa40e" providerId="ADAL" clId="{107AC2B5-FA46-5532-AAEA-9E982FAF39A0}" dt="2026-04-15T08:57:00.715" v="632" actId="2711"/>
          <ac:spMkLst>
            <pc:docMk/>
            <pc:sldMk cId="2446429708" sldId="2147479849"/>
            <ac:spMk id="8" creationId="{A59B6124-09AA-FD37-A7C7-17D69DA9E0B0}"/>
          </ac:spMkLst>
        </pc:spChg>
        <pc:spChg chg="mod">
          <ac:chgData name="Nahrath, Christian" userId="07267976-5091-443a-a791-88fff55aa40e" providerId="ADAL" clId="{107AC2B5-FA46-5532-AAEA-9E982FAF39A0}" dt="2026-04-15T08:57:00.715" v="632" actId="2711"/>
          <ac:spMkLst>
            <pc:docMk/>
            <pc:sldMk cId="2446429708" sldId="2147479849"/>
            <ac:spMk id="9" creationId="{5BC9E4DE-0C9C-3A12-1590-D8612AAD625C}"/>
          </ac:spMkLst>
        </pc:spChg>
        <pc:picChg chg="mod">
          <ac:chgData name="Nahrath, Christian" userId="07267976-5091-443a-a791-88fff55aa40e" providerId="ADAL" clId="{107AC2B5-FA46-5532-AAEA-9E982FAF39A0}" dt="2026-04-15T08:57:00.715" v="632" actId="2711"/>
          <ac:picMkLst>
            <pc:docMk/>
            <pc:sldMk cId="2446429708" sldId="2147479849"/>
            <ac:picMk id="10" creationId="{FFF58E02-888D-E7A4-C0CB-3EB278EA311E}"/>
          </ac:picMkLst>
        </pc:picChg>
        <pc:picChg chg="mod">
          <ac:chgData name="Nahrath, Christian" userId="07267976-5091-443a-a791-88fff55aa40e" providerId="ADAL" clId="{107AC2B5-FA46-5532-AAEA-9E982FAF39A0}" dt="2026-04-15T08:57:00.715" v="632" actId="2711"/>
          <ac:picMkLst>
            <pc:docMk/>
            <pc:sldMk cId="2446429708" sldId="2147479849"/>
            <ac:picMk id="12" creationId="{154C3729-A2E0-24F1-0ED6-DEC846F0B181}"/>
          </ac:picMkLst>
        </pc:picChg>
      </pc:sldChg>
      <pc:sldChg chg="addSp delSp modSp mod">
        <pc:chgData name="Nahrath, Christian" userId="07267976-5091-443a-a791-88fff55aa40e" providerId="ADAL" clId="{107AC2B5-FA46-5532-AAEA-9E982FAF39A0}" dt="2026-04-15T09:24:51.865" v="641" actId="1076"/>
        <pc:sldMkLst>
          <pc:docMk/>
          <pc:sldMk cId="1646239133" sldId="2147479850"/>
        </pc:sldMkLst>
        <pc:spChg chg="mod">
          <ac:chgData name="Nahrath, Christian" userId="07267976-5091-443a-a791-88fff55aa40e" providerId="ADAL" clId="{107AC2B5-FA46-5532-AAEA-9E982FAF39A0}" dt="2026-04-15T08:57:08.769" v="634" actId="2711"/>
          <ac:spMkLst>
            <pc:docMk/>
            <pc:sldMk cId="1646239133" sldId="2147479850"/>
            <ac:spMk id="2" creationId="{12EC082A-DA0C-110A-F1F4-2ED79930A75B}"/>
          </ac:spMkLst>
        </pc:spChg>
        <pc:spChg chg="mod">
          <ac:chgData name="Nahrath, Christian" userId="07267976-5091-443a-a791-88fff55aa40e" providerId="ADAL" clId="{107AC2B5-FA46-5532-AAEA-9E982FAF39A0}" dt="2026-04-15T08:57:08.769" v="634" actId="2711"/>
          <ac:spMkLst>
            <pc:docMk/>
            <pc:sldMk cId="1646239133" sldId="2147479850"/>
            <ac:spMk id="4" creationId="{3C11C960-1B5C-AD20-1CE4-85706E1A09D7}"/>
          </ac:spMkLst>
        </pc:spChg>
        <pc:spChg chg="mod">
          <ac:chgData name="Nahrath, Christian" userId="07267976-5091-443a-a791-88fff55aa40e" providerId="ADAL" clId="{107AC2B5-FA46-5532-AAEA-9E982FAF39A0}" dt="2026-04-15T08:57:08.769" v="634" actId="2711"/>
          <ac:spMkLst>
            <pc:docMk/>
            <pc:sldMk cId="1646239133" sldId="2147479850"/>
            <ac:spMk id="7" creationId="{7FC28A3D-D90A-BD3E-51C7-839E5C4AFD0B}"/>
          </ac:spMkLst>
        </pc:spChg>
        <pc:spChg chg="mod">
          <ac:chgData name="Nahrath, Christian" userId="07267976-5091-443a-a791-88fff55aa40e" providerId="ADAL" clId="{107AC2B5-FA46-5532-AAEA-9E982FAF39A0}" dt="2026-04-15T08:57:08.769" v="634" actId="2711"/>
          <ac:spMkLst>
            <pc:docMk/>
            <pc:sldMk cId="1646239133" sldId="2147479850"/>
            <ac:spMk id="8" creationId="{4E54F81C-60E2-9752-5E59-81CF5960683B}"/>
          </ac:spMkLst>
        </pc:spChg>
        <pc:spChg chg="mod">
          <ac:chgData name="Nahrath, Christian" userId="07267976-5091-443a-a791-88fff55aa40e" providerId="ADAL" clId="{107AC2B5-FA46-5532-AAEA-9E982FAF39A0}" dt="2026-04-15T08:57:08.769" v="634" actId="2711"/>
          <ac:spMkLst>
            <pc:docMk/>
            <pc:sldMk cId="1646239133" sldId="2147479850"/>
            <ac:spMk id="9" creationId="{4D2835F8-2910-3430-6D38-B585D13BC38A}"/>
          </ac:spMkLst>
        </pc:spChg>
        <pc:graphicFrameChg chg="mod">
          <ac:chgData name="Nahrath, Christian" userId="07267976-5091-443a-a791-88fff55aa40e" providerId="ADAL" clId="{107AC2B5-FA46-5532-AAEA-9E982FAF39A0}" dt="2026-04-15T08:57:08.769" v="634" actId="2711"/>
          <ac:graphicFrameMkLst>
            <pc:docMk/>
            <pc:sldMk cId="1646239133" sldId="2147479850"/>
            <ac:graphicFrameMk id="6" creationId="{135F2F8A-2AA3-B4E1-6789-FC171061BAB2}"/>
          </ac:graphicFrameMkLst>
        </pc:graphicFrameChg>
        <pc:picChg chg="add mod">
          <ac:chgData name="Nahrath, Christian" userId="07267976-5091-443a-a791-88fff55aa40e" providerId="ADAL" clId="{107AC2B5-FA46-5532-AAEA-9E982FAF39A0}" dt="2026-04-15T08:57:26.449" v="635" actId="208"/>
          <ac:picMkLst>
            <pc:docMk/>
            <pc:sldMk cId="1646239133" sldId="2147479850"/>
            <ac:picMk id="10" creationId="{043CB398-AC70-467F-2045-8B45B98F1AE3}"/>
          </ac:picMkLst>
        </pc:picChg>
        <pc:picChg chg="add mod">
          <ac:chgData name="Nahrath, Christian" userId="07267976-5091-443a-a791-88fff55aa40e" providerId="ADAL" clId="{107AC2B5-FA46-5532-AAEA-9E982FAF39A0}" dt="2026-04-15T08:57:26.449" v="635" actId="208"/>
          <ac:picMkLst>
            <pc:docMk/>
            <pc:sldMk cId="1646239133" sldId="2147479850"/>
            <ac:picMk id="11" creationId="{A7B7B895-EA14-3FBF-516E-AD0690418260}"/>
          </ac:picMkLst>
        </pc:picChg>
        <pc:picChg chg="add mod">
          <ac:chgData name="Nahrath, Christian" userId="07267976-5091-443a-a791-88fff55aa40e" providerId="ADAL" clId="{107AC2B5-FA46-5532-AAEA-9E982FAF39A0}" dt="2026-04-15T08:57:26.449" v="635" actId="208"/>
          <ac:picMkLst>
            <pc:docMk/>
            <pc:sldMk cId="1646239133" sldId="2147479850"/>
            <ac:picMk id="12" creationId="{CFD8A1EB-56DC-5C2E-709E-04545E07C3C7}"/>
          </ac:picMkLst>
        </pc:picChg>
      </pc:sldChg>
      <pc:sldChg chg="modSp mod">
        <pc:chgData name="Nahrath, Christian" userId="07267976-5091-443a-a791-88fff55aa40e" providerId="ADAL" clId="{107AC2B5-FA46-5532-AAEA-9E982FAF39A0}" dt="2026-04-15T09:24:48.248" v="640" actId="1076"/>
        <pc:sldMkLst>
          <pc:docMk/>
          <pc:sldMk cId="3678900405" sldId="2147479851"/>
        </pc:sldMkLst>
        <pc:spChg chg="mod">
          <ac:chgData name="Nahrath, Christian" userId="07267976-5091-443a-a791-88fff55aa40e" providerId="ADAL" clId="{107AC2B5-FA46-5532-AAEA-9E982FAF39A0}" dt="2026-04-15T08:57:04.885" v="633" actId="2711"/>
          <ac:spMkLst>
            <pc:docMk/>
            <pc:sldMk cId="3678900405" sldId="2147479851"/>
            <ac:spMk id="16" creationId="{4A02C894-9EE6-ACAC-9DC1-542B1A210594}"/>
          </ac:spMkLst>
        </pc:spChg>
        <pc:spChg chg="mod">
          <ac:chgData name="Nahrath, Christian" userId="07267976-5091-443a-a791-88fff55aa40e" providerId="ADAL" clId="{107AC2B5-FA46-5532-AAEA-9E982FAF39A0}" dt="2026-04-15T08:57:04.885" v="633" actId="2711"/>
          <ac:spMkLst>
            <pc:docMk/>
            <pc:sldMk cId="3678900405" sldId="2147479851"/>
            <ac:spMk id="26" creationId="{81A47A30-3830-28D5-337B-690F77248E95}"/>
          </ac:spMkLst>
        </pc:spChg>
        <pc:spChg chg="mod">
          <ac:chgData name="Nahrath, Christian" userId="07267976-5091-443a-a791-88fff55aa40e" providerId="ADAL" clId="{107AC2B5-FA46-5532-AAEA-9E982FAF39A0}" dt="2026-04-15T08:57:04.885" v="633" actId="2711"/>
          <ac:spMkLst>
            <pc:docMk/>
            <pc:sldMk cId="3678900405" sldId="2147479851"/>
            <ac:spMk id="29" creationId="{0AE207BB-C674-A831-6772-3C26795D5443}"/>
          </ac:spMkLst>
        </pc:spChg>
        <pc:spChg chg="mod">
          <ac:chgData name="Nahrath, Christian" userId="07267976-5091-443a-a791-88fff55aa40e" providerId="ADAL" clId="{107AC2B5-FA46-5532-AAEA-9E982FAF39A0}" dt="2026-04-15T08:57:04.885" v="633" actId="2711"/>
          <ac:spMkLst>
            <pc:docMk/>
            <pc:sldMk cId="3678900405" sldId="2147479851"/>
            <ac:spMk id="32" creationId="{AB77592C-C83E-F18B-5980-09870A9ACDBC}"/>
          </ac:spMkLst>
        </pc:spChg>
        <pc:spChg chg="mod">
          <ac:chgData name="Nahrath, Christian" userId="07267976-5091-443a-a791-88fff55aa40e" providerId="ADAL" clId="{107AC2B5-FA46-5532-AAEA-9E982FAF39A0}" dt="2026-04-15T08:57:04.885" v="633" actId="2711"/>
          <ac:spMkLst>
            <pc:docMk/>
            <pc:sldMk cId="3678900405" sldId="2147479851"/>
            <ac:spMk id="33" creationId="{6038B3E4-A997-372D-B85A-0191CB39F29D}"/>
          </ac:spMkLst>
        </pc:spChg>
        <pc:spChg chg="mod">
          <ac:chgData name="Nahrath, Christian" userId="07267976-5091-443a-a791-88fff55aa40e" providerId="ADAL" clId="{107AC2B5-FA46-5532-AAEA-9E982FAF39A0}" dt="2026-04-15T08:57:04.885" v="633" actId="2711"/>
          <ac:spMkLst>
            <pc:docMk/>
            <pc:sldMk cId="3678900405" sldId="2147479851"/>
            <ac:spMk id="34" creationId="{7412074A-6CB0-A44E-83CD-D9CCA5A137EB}"/>
          </ac:spMkLst>
        </pc:spChg>
        <pc:spChg chg="mod">
          <ac:chgData name="Nahrath, Christian" userId="07267976-5091-443a-a791-88fff55aa40e" providerId="ADAL" clId="{107AC2B5-FA46-5532-AAEA-9E982FAF39A0}" dt="2026-04-15T08:57:04.885" v="633" actId="2711"/>
          <ac:spMkLst>
            <pc:docMk/>
            <pc:sldMk cId="3678900405" sldId="2147479851"/>
            <ac:spMk id="38" creationId="{4A27D9FE-5388-BAF4-137A-B11AB6617F7D}"/>
          </ac:spMkLst>
        </pc:spChg>
        <pc:spChg chg="mod">
          <ac:chgData name="Nahrath, Christian" userId="07267976-5091-443a-a791-88fff55aa40e" providerId="ADAL" clId="{107AC2B5-FA46-5532-AAEA-9E982FAF39A0}" dt="2026-04-15T08:57:04.885" v="633" actId="2711"/>
          <ac:spMkLst>
            <pc:docMk/>
            <pc:sldMk cId="3678900405" sldId="2147479851"/>
            <ac:spMk id="42" creationId="{08852DC8-814B-278C-4068-2A79DEB040B2}"/>
          </ac:spMkLst>
        </pc:spChg>
        <pc:spChg chg="mod">
          <ac:chgData name="Nahrath, Christian" userId="07267976-5091-443a-a791-88fff55aa40e" providerId="ADAL" clId="{107AC2B5-FA46-5532-AAEA-9E982FAF39A0}" dt="2026-04-15T08:57:04.885" v="633" actId="2711"/>
          <ac:spMkLst>
            <pc:docMk/>
            <pc:sldMk cId="3678900405" sldId="2147479851"/>
            <ac:spMk id="44" creationId="{A22BE566-69D4-77E4-0775-E04889A29635}"/>
          </ac:spMkLst>
        </pc:spChg>
        <pc:spChg chg="mod">
          <ac:chgData name="Nahrath, Christian" userId="07267976-5091-443a-a791-88fff55aa40e" providerId="ADAL" clId="{107AC2B5-FA46-5532-AAEA-9E982FAF39A0}" dt="2026-04-15T08:57:04.885" v="633" actId="2711"/>
          <ac:spMkLst>
            <pc:docMk/>
            <pc:sldMk cId="3678900405" sldId="2147479851"/>
            <ac:spMk id="46" creationId="{BBDDB56D-8F83-1B55-761B-CACB921194C5}"/>
          </ac:spMkLst>
        </pc:spChg>
      </pc:sldChg>
      <pc:sldChg chg="modSp">
        <pc:chgData name="Nahrath, Christian" userId="07267976-5091-443a-a791-88fff55aa40e" providerId="ADAL" clId="{107AC2B5-FA46-5532-AAEA-9E982FAF39A0}" dt="2026-04-15T08:55:24.391" v="615" actId="2711"/>
        <pc:sldMkLst>
          <pc:docMk/>
          <pc:sldMk cId="2182372406" sldId="2147479855"/>
        </pc:sldMkLst>
        <pc:spChg chg="mod">
          <ac:chgData name="Nahrath, Christian" userId="07267976-5091-443a-a791-88fff55aa40e" providerId="ADAL" clId="{107AC2B5-FA46-5532-AAEA-9E982FAF39A0}" dt="2026-04-15T08:55:24.391" v="615" actId="2711"/>
          <ac:spMkLst>
            <pc:docMk/>
            <pc:sldMk cId="2182372406" sldId="2147479855"/>
            <ac:spMk id="2" creationId="{7386AA2A-85CD-6255-2EFD-26BB0A92942D}"/>
          </ac:spMkLst>
        </pc:spChg>
        <pc:spChg chg="mod">
          <ac:chgData name="Nahrath, Christian" userId="07267976-5091-443a-a791-88fff55aa40e" providerId="ADAL" clId="{107AC2B5-FA46-5532-AAEA-9E982FAF39A0}" dt="2026-04-15T08:55:24.391" v="615" actId="2711"/>
          <ac:spMkLst>
            <pc:docMk/>
            <pc:sldMk cId="2182372406" sldId="2147479855"/>
            <ac:spMk id="5" creationId="{ECCC51F4-17CD-7D5A-75A5-DA6315132DB6}"/>
          </ac:spMkLst>
        </pc:spChg>
        <pc:spChg chg="mod">
          <ac:chgData name="Nahrath, Christian" userId="07267976-5091-443a-a791-88fff55aa40e" providerId="ADAL" clId="{107AC2B5-FA46-5532-AAEA-9E982FAF39A0}" dt="2026-04-15T08:55:24.391" v="615" actId="2711"/>
          <ac:spMkLst>
            <pc:docMk/>
            <pc:sldMk cId="2182372406" sldId="2147479855"/>
            <ac:spMk id="9" creationId="{DA2ACE49-14C4-9F1D-38F3-2E4CF8B788A9}"/>
          </ac:spMkLst>
        </pc:spChg>
        <pc:spChg chg="mod">
          <ac:chgData name="Nahrath, Christian" userId="07267976-5091-443a-a791-88fff55aa40e" providerId="ADAL" clId="{107AC2B5-FA46-5532-AAEA-9E982FAF39A0}" dt="2026-04-15T08:55:24.391" v="615" actId="2711"/>
          <ac:spMkLst>
            <pc:docMk/>
            <pc:sldMk cId="2182372406" sldId="2147479855"/>
            <ac:spMk id="20" creationId="{CE427C39-9C39-AB9C-561A-1850C68CB3A7}"/>
          </ac:spMkLst>
        </pc:spChg>
        <pc:spChg chg="mod">
          <ac:chgData name="Nahrath, Christian" userId="07267976-5091-443a-a791-88fff55aa40e" providerId="ADAL" clId="{107AC2B5-FA46-5532-AAEA-9E982FAF39A0}" dt="2026-04-15T08:55:24.391" v="615" actId="2711"/>
          <ac:spMkLst>
            <pc:docMk/>
            <pc:sldMk cId="2182372406" sldId="2147479855"/>
            <ac:spMk id="23" creationId="{00B8415E-B30F-113B-E357-BFD314431EAF}"/>
          </ac:spMkLst>
        </pc:spChg>
        <pc:spChg chg="mod">
          <ac:chgData name="Nahrath, Christian" userId="07267976-5091-443a-a791-88fff55aa40e" providerId="ADAL" clId="{107AC2B5-FA46-5532-AAEA-9E982FAF39A0}" dt="2026-04-15T08:55:24.391" v="615" actId="2711"/>
          <ac:spMkLst>
            <pc:docMk/>
            <pc:sldMk cId="2182372406" sldId="2147479855"/>
            <ac:spMk id="24" creationId="{29C4BD16-B64F-8C26-312B-8A31E48AA43C}"/>
          </ac:spMkLst>
        </pc:spChg>
        <pc:spChg chg="mod">
          <ac:chgData name="Nahrath, Christian" userId="07267976-5091-443a-a791-88fff55aa40e" providerId="ADAL" clId="{107AC2B5-FA46-5532-AAEA-9E982FAF39A0}" dt="2026-04-15T08:55:24.391" v="615" actId="2711"/>
          <ac:spMkLst>
            <pc:docMk/>
            <pc:sldMk cId="2182372406" sldId="2147479855"/>
            <ac:spMk id="25" creationId="{2257A360-F92D-AC9E-0CDA-C8FF28B5E093}"/>
          </ac:spMkLst>
        </pc:spChg>
        <pc:spChg chg="mod">
          <ac:chgData name="Nahrath, Christian" userId="07267976-5091-443a-a791-88fff55aa40e" providerId="ADAL" clId="{107AC2B5-FA46-5532-AAEA-9E982FAF39A0}" dt="2026-04-15T08:55:24.391" v="615" actId="2711"/>
          <ac:spMkLst>
            <pc:docMk/>
            <pc:sldMk cId="2182372406" sldId="2147479855"/>
            <ac:spMk id="40" creationId="{DA7E9676-2BB7-89F4-7A5F-99CEDB5AF555}"/>
          </ac:spMkLst>
        </pc:spChg>
        <pc:spChg chg="mod">
          <ac:chgData name="Nahrath, Christian" userId="07267976-5091-443a-a791-88fff55aa40e" providerId="ADAL" clId="{107AC2B5-FA46-5532-AAEA-9E982FAF39A0}" dt="2026-04-15T08:55:24.391" v="615" actId="2711"/>
          <ac:spMkLst>
            <pc:docMk/>
            <pc:sldMk cId="2182372406" sldId="2147479855"/>
            <ac:spMk id="41" creationId="{7625E00A-532D-E319-6E19-38F54116FF42}"/>
          </ac:spMkLst>
        </pc:spChg>
        <pc:picChg chg="mod">
          <ac:chgData name="Nahrath, Christian" userId="07267976-5091-443a-a791-88fff55aa40e" providerId="ADAL" clId="{107AC2B5-FA46-5532-AAEA-9E982FAF39A0}" dt="2026-04-15T08:55:24.391" v="615" actId="2711"/>
          <ac:picMkLst>
            <pc:docMk/>
            <pc:sldMk cId="2182372406" sldId="2147479855"/>
            <ac:picMk id="14" creationId="{EB491BB2-9A3B-79C2-1411-22376BF32873}"/>
          </ac:picMkLst>
        </pc:picChg>
      </pc:sldChg>
      <pc:sldChg chg="modSp mod">
        <pc:chgData name="Nahrath, Christian" userId="07267976-5091-443a-a791-88fff55aa40e" providerId="ADAL" clId="{107AC2B5-FA46-5532-AAEA-9E982FAF39A0}" dt="2026-04-15T08:55:29.505" v="616" actId="2711"/>
        <pc:sldMkLst>
          <pc:docMk/>
          <pc:sldMk cId="4287708655" sldId="2147479856"/>
        </pc:sldMkLst>
        <pc:spChg chg="mod">
          <ac:chgData name="Nahrath, Christian" userId="07267976-5091-443a-a791-88fff55aa40e" providerId="ADAL" clId="{107AC2B5-FA46-5532-AAEA-9E982FAF39A0}" dt="2026-04-15T08:55:29.505" v="616" actId="2711"/>
          <ac:spMkLst>
            <pc:docMk/>
            <pc:sldMk cId="4287708655" sldId="2147479856"/>
            <ac:spMk id="2" creationId="{CA668133-5321-83E5-13CC-D19FC4BDC846}"/>
          </ac:spMkLst>
        </pc:spChg>
        <pc:spChg chg="mod">
          <ac:chgData name="Nahrath, Christian" userId="07267976-5091-443a-a791-88fff55aa40e" providerId="ADAL" clId="{107AC2B5-FA46-5532-AAEA-9E982FAF39A0}" dt="2026-04-15T08:55:29.505" v="616" actId="2711"/>
          <ac:spMkLst>
            <pc:docMk/>
            <pc:sldMk cId="4287708655" sldId="2147479856"/>
            <ac:spMk id="4" creationId="{118E6B49-95EB-AE84-1E2E-FC6F3E966515}"/>
          </ac:spMkLst>
        </pc:spChg>
        <pc:spChg chg="mod">
          <ac:chgData name="Nahrath, Christian" userId="07267976-5091-443a-a791-88fff55aa40e" providerId="ADAL" clId="{107AC2B5-FA46-5532-AAEA-9E982FAF39A0}" dt="2026-04-15T08:55:29.505" v="616" actId="2711"/>
          <ac:spMkLst>
            <pc:docMk/>
            <pc:sldMk cId="4287708655" sldId="2147479856"/>
            <ac:spMk id="5" creationId="{6FCFB6FA-7199-6A5A-329C-2A94923FAB92}"/>
          </ac:spMkLst>
        </pc:spChg>
        <pc:spChg chg="mod">
          <ac:chgData name="Nahrath, Christian" userId="07267976-5091-443a-a791-88fff55aa40e" providerId="ADAL" clId="{107AC2B5-FA46-5532-AAEA-9E982FAF39A0}" dt="2026-04-15T08:55:29.505" v="616" actId="2711"/>
          <ac:spMkLst>
            <pc:docMk/>
            <pc:sldMk cId="4287708655" sldId="2147479856"/>
            <ac:spMk id="6" creationId="{CA8523EB-9C5B-5182-AA20-CA485CD69110}"/>
          </ac:spMkLst>
        </pc:spChg>
        <pc:spChg chg="mod">
          <ac:chgData name="Nahrath, Christian" userId="07267976-5091-443a-a791-88fff55aa40e" providerId="ADAL" clId="{107AC2B5-FA46-5532-AAEA-9E982FAF39A0}" dt="2026-04-15T08:55:29.505" v="616" actId="2711"/>
          <ac:spMkLst>
            <pc:docMk/>
            <pc:sldMk cId="4287708655" sldId="2147479856"/>
            <ac:spMk id="7" creationId="{DF3AD935-7B8D-1BAA-50FD-7EFA92A2789A}"/>
          </ac:spMkLst>
        </pc:spChg>
        <pc:spChg chg="mod">
          <ac:chgData name="Nahrath, Christian" userId="07267976-5091-443a-a791-88fff55aa40e" providerId="ADAL" clId="{107AC2B5-FA46-5532-AAEA-9E982FAF39A0}" dt="2026-04-15T08:55:29.505" v="616" actId="2711"/>
          <ac:spMkLst>
            <pc:docMk/>
            <pc:sldMk cId="4287708655" sldId="2147479856"/>
            <ac:spMk id="8" creationId="{E86000D5-6F35-26C9-2D64-C4EB01ED207A}"/>
          </ac:spMkLst>
        </pc:spChg>
        <pc:spChg chg="mod">
          <ac:chgData name="Nahrath, Christian" userId="07267976-5091-443a-a791-88fff55aa40e" providerId="ADAL" clId="{107AC2B5-FA46-5532-AAEA-9E982FAF39A0}" dt="2026-04-15T08:55:29.505" v="616" actId="2711"/>
          <ac:spMkLst>
            <pc:docMk/>
            <pc:sldMk cId="4287708655" sldId="2147479856"/>
            <ac:spMk id="13" creationId="{D23B6D50-07AE-8488-5E91-6F0CC2C51275}"/>
          </ac:spMkLst>
        </pc:spChg>
        <pc:spChg chg="mod">
          <ac:chgData name="Nahrath, Christian" userId="07267976-5091-443a-a791-88fff55aa40e" providerId="ADAL" clId="{107AC2B5-FA46-5532-AAEA-9E982FAF39A0}" dt="2026-04-15T08:55:29.505" v="616" actId="2711"/>
          <ac:spMkLst>
            <pc:docMk/>
            <pc:sldMk cId="4287708655" sldId="2147479856"/>
            <ac:spMk id="15" creationId="{13F608AB-6C0F-A165-7B59-0DEC4952DDBF}"/>
          </ac:spMkLst>
        </pc:spChg>
        <pc:spChg chg="mod">
          <ac:chgData name="Nahrath, Christian" userId="07267976-5091-443a-a791-88fff55aa40e" providerId="ADAL" clId="{107AC2B5-FA46-5532-AAEA-9E982FAF39A0}" dt="2026-04-15T08:55:29.505" v="616" actId="2711"/>
          <ac:spMkLst>
            <pc:docMk/>
            <pc:sldMk cId="4287708655" sldId="2147479856"/>
            <ac:spMk id="16" creationId="{A8E0BD1B-1D71-1DF8-954B-BF9297E49445}"/>
          </ac:spMkLst>
        </pc:spChg>
      </pc:sldChg>
      <pc:sldChg chg="addSp delSp modSp new mod">
        <pc:chgData name="Nahrath, Christian" userId="07267976-5091-443a-a791-88fff55aa40e" providerId="ADAL" clId="{107AC2B5-FA46-5532-AAEA-9E982FAF39A0}" dt="2026-04-15T09:58:33.861" v="653" actId="1076"/>
        <pc:sldMkLst>
          <pc:docMk/>
          <pc:sldMk cId="1034069294" sldId="2147479857"/>
        </pc:sldMkLst>
        <pc:spChg chg="add mod">
          <ac:chgData name="Nahrath, Christian" userId="07267976-5091-443a-a791-88fff55aa40e" providerId="ADAL" clId="{107AC2B5-FA46-5532-AAEA-9E982FAF39A0}" dt="2026-04-15T09:58:10.876" v="651"/>
          <ac:spMkLst>
            <pc:docMk/>
            <pc:sldMk cId="1034069294" sldId="2147479857"/>
            <ac:spMk id="7" creationId="{F58FB756-033D-A820-C1FB-2D6B485B6043}"/>
          </ac:spMkLst>
        </pc:spChg>
        <pc:picChg chg="add mod">
          <ac:chgData name="Nahrath, Christian" userId="07267976-5091-443a-a791-88fff55aa40e" providerId="ADAL" clId="{107AC2B5-FA46-5532-AAEA-9E982FAF39A0}" dt="2026-04-15T09:58:26.007" v="652" actId="465"/>
          <ac:picMkLst>
            <pc:docMk/>
            <pc:sldMk cId="1034069294" sldId="2147479857"/>
            <ac:picMk id="5" creationId="{C911ADAC-C952-6825-6C74-A39D5B1AA7F0}"/>
          </ac:picMkLst>
        </pc:picChg>
        <pc:picChg chg="add mod">
          <ac:chgData name="Nahrath, Christian" userId="07267976-5091-443a-a791-88fff55aa40e" providerId="ADAL" clId="{107AC2B5-FA46-5532-AAEA-9E982FAF39A0}" dt="2026-04-15T09:58:26.007" v="652" actId="465"/>
          <ac:picMkLst>
            <pc:docMk/>
            <pc:sldMk cId="1034069294" sldId="2147479857"/>
            <ac:picMk id="6" creationId="{0C7E48F4-DB40-102A-7708-13B958151215}"/>
          </ac:picMkLst>
        </pc:picChg>
      </pc:sldChg>
    </pc:docChg>
  </pc:docChgLst>
  <pc:docChgLst>
    <pc:chgData name="Reissner, Nina Sophie" userId="S::nina.reissner_fir.rwth-aachen.de#ext#@fraunhofer.onmicrosoft.com::61a2aa2c-0bbb-4d5c-b2a5-30417a237a3f" providerId="AD" clId="Web-{25B0D4CC-87EF-2745-D7D1-BD98FA562BFF}"/>
    <pc:docChg chg="modSld">
      <pc:chgData name="Reissner, Nina Sophie" userId="S::nina.reissner_fir.rwth-aachen.de#ext#@fraunhofer.onmicrosoft.com::61a2aa2c-0bbb-4d5c-b2a5-30417a237a3f" providerId="AD" clId="Web-{25B0D4CC-87EF-2745-D7D1-BD98FA562BFF}" dt="2026-05-08T10:52:48.384" v="3" actId="20577"/>
      <pc:docMkLst>
        <pc:docMk/>
      </pc:docMkLst>
      <pc:sldChg chg="addSp delSp modSp">
        <pc:chgData name="Reissner, Nina Sophie" userId="S::nina.reissner_fir.rwth-aachen.de#ext#@fraunhofer.onmicrosoft.com::61a2aa2c-0bbb-4d5c-b2a5-30417a237a3f" providerId="AD" clId="Web-{25B0D4CC-87EF-2745-D7D1-BD98FA562BFF}" dt="2026-05-08T10:52:48.384" v="3" actId="20577"/>
        <pc:sldMkLst>
          <pc:docMk/>
          <pc:sldMk cId="2311254848" sldId="2147479869"/>
        </pc:sldMkLst>
        <pc:spChg chg="mod">
          <ac:chgData name="Reissner, Nina Sophie" userId="S::nina.reissner_fir.rwth-aachen.de#ext#@fraunhofer.onmicrosoft.com::61a2aa2c-0bbb-4d5c-b2a5-30417a237a3f" providerId="AD" clId="Web-{25B0D4CC-87EF-2745-D7D1-BD98FA562BFF}" dt="2026-05-08T10:52:48.384" v="3" actId="20577"/>
          <ac:spMkLst>
            <pc:docMk/>
            <pc:sldMk cId="2311254848" sldId="2147479869"/>
            <ac:spMk id="11" creationId="{7233E28F-B1EC-664E-BD88-93B12A27E8DB}"/>
          </ac:spMkLst>
        </pc:spChg>
      </pc:sldChg>
    </pc:docChg>
  </pc:docChgLst>
  <pc:docChgLst>
    <pc:chgData name="Reissner, Nina Sophie" userId="43e06582-60de-4375-8740-dcf13bba305d" providerId="ADAL" clId="{6D6C15C6-5708-4248-9313-596D19FD4CF3}"/>
    <pc:docChg chg="undo custSel addSld delSld modSld sldOrd modMainMaster">
      <pc:chgData name="Reissner, Nina Sophie" userId="43e06582-60de-4375-8740-dcf13bba305d" providerId="ADAL" clId="{6D6C15C6-5708-4248-9313-596D19FD4CF3}" dt="2026-05-15T10:43:11.843" v="2354" actId="478"/>
      <pc:docMkLst>
        <pc:docMk/>
      </pc:docMkLst>
      <pc:sldChg chg="addSp delSp modSp mod modNotes">
        <pc:chgData name="Reissner, Nina Sophie" userId="43e06582-60de-4375-8740-dcf13bba305d" providerId="ADAL" clId="{6D6C15C6-5708-4248-9313-596D19FD4CF3}" dt="2026-05-07T13:58:14.787" v="2323" actId="478"/>
        <pc:sldMkLst>
          <pc:docMk/>
          <pc:sldMk cId="0" sldId="256"/>
        </pc:sldMkLst>
        <pc:spChg chg="mod">
          <ac:chgData name="Reissner, Nina Sophie" userId="43e06582-60de-4375-8740-dcf13bba305d" providerId="ADAL" clId="{6D6C15C6-5708-4248-9313-596D19FD4CF3}" dt="2026-05-07T13:43:50.524" v="1851"/>
          <ac:spMkLst>
            <pc:docMk/>
            <pc:sldMk cId="0" sldId="256"/>
            <ac:spMk id="3" creationId="{00000000-0000-0000-0000-000000000000}"/>
          </ac:spMkLst>
        </pc:spChg>
        <pc:spChg chg="mod">
          <ac:chgData name="Reissner, Nina Sophie" userId="43e06582-60de-4375-8740-dcf13bba305d" providerId="ADAL" clId="{6D6C15C6-5708-4248-9313-596D19FD4CF3}" dt="2026-05-07T13:43:50.524" v="1852" actId="790"/>
          <ac:spMkLst>
            <pc:docMk/>
            <pc:sldMk cId="0" sldId="256"/>
            <ac:spMk id="4" creationId="{9F4AA7D5-260C-7BD5-2187-9AB343E401B2}"/>
          </ac:spMkLst>
        </pc:spChg>
      </pc:sldChg>
      <pc:sldChg chg="addSp delSp modSp mod modNotes">
        <pc:chgData name="Reissner, Nina Sophie" userId="43e06582-60de-4375-8740-dcf13bba305d" providerId="ADAL" clId="{6D6C15C6-5708-4248-9313-596D19FD4CF3}" dt="2026-05-13T15:46:41.327" v="2335" actId="20577"/>
        <pc:sldMkLst>
          <pc:docMk/>
          <pc:sldMk cId="1467405734" sldId="2147479729"/>
        </pc:sldMkLst>
        <pc:spChg chg="mod">
          <ac:chgData name="Reissner, Nina Sophie" userId="43e06582-60de-4375-8740-dcf13bba305d" providerId="ADAL" clId="{6D6C15C6-5708-4248-9313-596D19FD4CF3}" dt="2026-05-07T13:44:34.750" v="1905"/>
          <ac:spMkLst>
            <pc:docMk/>
            <pc:sldMk cId="1467405734" sldId="2147479729"/>
            <ac:spMk id="2" creationId="{CC267C26-8AF6-E8F6-50F9-E48BD541F052}"/>
          </ac:spMkLst>
        </pc:spChg>
        <pc:spChg chg="add mod">
          <ac:chgData name="Reissner, Nina Sophie" userId="43e06582-60de-4375-8740-dcf13bba305d" providerId="ADAL" clId="{6D6C15C6-5708-4248-9313-596D19FD4CF3}" dt="2026-05-07T13:44:34.253" v="1899"/>
          <ac:spMkLst>
            <pc:docMk/>
            <pc:sldMk cId="1467405734" sldId="2147479729"/>
            <ac:spMk id="3" creationId="{78E22749-CDA6-68C4-13B6-86D4B4EEB953}"/>
          </ac:spMkLst>
        </pc:spChg>
        <pc:spChg chg="add mod">
          <ac:chgData name="Reissner, Nina Sophie" userId="43e06582-60de-4375-8740-dcf13bba305d" providerId="ADAL" clId="{6D6C15C6-5708-4248-9313-596D19FD4CF3}" dt="2026-05-07T13:44:34.254" v="1900" actId="790"/>
          <ac:spMkLst>
            <pc:docMk/>
            <pc:sldMk cId="1467405734" sldId="2147479729"/>
            <ac:spMk id="5" creationId="{9B99B4DF-D5E2-2CD2-5A1F-9C40103D3866}"/>
          </ac:spMkLst>
        </pc:spChg>
        <pc:spChg chg="mod">
          <ac:chgData name="Reissner, Nina Sophie" userId="43e06582-60de-4375-8740-dcf13bba305d" providerId="ADAL" clId="{6D6C15C6-5708-4248-9313-596D19FD4CF3}" dt="2026-05-07T13:44:34.238" v="1887"/>
          <ac:spMkLst>
            <pc:docMk/>
            <pc:sldMk cId="1467405734" sldId="2147479729"/>
            <ac:spMk id="17" creationId="{5070E528-77C3-DDDB-7FF0-52B4EE3BAEF6}"/>
          </ac:spMkLst>
        </pc:spChg>
        <pc:spChg chg="mod">
          <ac:chgData name="Reissner, Nina Sophie" userId="43e06582-60de-4375-8740-dcf13bba305d" providerId="ADAL" clId="{6D6C15C6-5708-4248-9313-596D19FD4CF3}" dt="2026-05-07T13:44:34.238" v="1888" actId="790"/>
          <ac:spMkLst>
            <pc:docMk/>
            <pc:sldMk cId="1467405734" sldId="2147479729"/>
            <ac:spMk id="18" creationId="{C58A9DFB-BC69-5A6F-45B1-565B99F20DFC}"/>
          </ac:spMkLst>
        </pc:spChg>
        <pc:spChg chg="mod">
          <ac:chgData name="Reissner, Nina Sophie" userId="43e06582-60de-4375-8740-dcf13bba305d" providerId="ADAL" clId="{6D6C15C6-5708-4248-9313-596D19FD4CF3}" dt="2026-05-07T13:44:34.238" v="1889"/>
          <ac:spMkLst>
            <pc:docMk/>
            <pc:sldMk cId="1467405734" sldId="2147479729"/>
            <ac:spMk id="19" creationId="{5E5A2244-201D-1D72-731D-58FF08BED53C}"/>
          </ac:spMkLst>
        </pc:spChg>
        <pc:spChg chg="mod">
          <ac:chgData name="Reissner, Nina Sophie" userId="43e06582-60de-4375-8740-dcf13bba305d" providerId="ADAL" clId="{6D6C15C6-5708-4248-9313-596D19FD4CF3}" dt="2026-05-07T13:44:34.238" v="1890" actId="790"/>
          <ac:spMkLst>
            <pc:docMk/>
            <pc:sldMk cId="1467405734" sldId="2147479729"/>
            <ac:spMk id="20" creationId="{FB75207B-72CB-7504-D3E6-0911023DE180}"/>
          </ac:spMkLst>
        </pc:spChg>
        <pc:spChg chg="mod">
          <ac:chgData name="Reissner, Nina Sophie" userId="43e06582-60de-4375-8740-dcf13bba305d" providerId="ADAL" clId="{6D6C15C6-5708-4248-9313-596D19FD4CF3}" dt="2026-05-07T13:44:34.238" v="1891"/>
          <ac:spMkLst>
            <pc:docMk/>
            <pc:sldMk cId="1467405734" sldId="2147479729"/>
            <ac:spMk id="21" creationId="{15B8FAC7-64A2-4852-0E44-0B5F04A58D91}"/>
          </ac:spMkLst>
        </pc:spChg>
        <pc:spChg chg="mod">
          <ac:chgData name="Reissner, Nina Sophie" userId="43e06582-60de-4375-8740-dcf13bba305d" providerId="ADAL" clId="{6D6C15C6-5708-4248-9313-596D19FD4CF3}" dt="2026-05-07T13:44:34.238" v="1892" actId="790"/>
          <ac:spMkLst>
            <pc:docMk/>
            <pc:sldMk cId="1467405734" sldId="2147479729"/>
            <ac:spMk id="22" creationId="{E84EFE0C-CF71-C662-5E6E-8BE7D6AA42C4}"/>
          </ac:spMkLst>
        </pc:spChg>
        <pc:spChg chg="mod">
          <ac:chgData name="Reissner, Nina Sophie" userId="43e06582-60de-4375-8740-dcf13bba305d" providerId="ADAL" clId="{6D6C15C6-5708-4248-9313-596D19FD4CF3}" dt="2026-05-13T15:46:41.327" v="2335" actId="20577"/>
          <ac:spMkLst>
            <pc:docMk/>
            <pc:sldMk cId="1467405734" sldId="2147479729"/>
            <ac:spMk id="23" creationId="{8F212DF4-7D64-105A-270A-EA5A20394A5B}"/>
          </ac:spMkLst>
        </pc:spChg>
        <pc:spChg chg="mod">
          <ac:chgData name="Reissner, Nina Sophie" userId="43e06582-60de-4375-8740-dcf13bba305d" providerId="ADAL" clId="{6D6C15C6-5708-4248-9313-596D19FD4CF3}" dt="2026-05-07T13:44:34.238" v="1894" actId="790"/>
          <ac:spMkLst>
            <pc:docMk/>
            <pc:sldMk cId="1467405734" sldId="2147479729"/>
            <ac:spMk id="24" creationId="{B5FF7C03-0CBD-BA96-5433-51FDA3F1DFD4}"/>
          </ac:spMkLst>
        </pc:spChg>
        <pc:spChg chg="mod">
          <ac:chgData name="Reissner, Nina Sophie" userId="43e06582-60de-4375-8740-dcf13bba305d" providerId="ADAL" clId="{6D6C15C6-5708-4248-9313-596D19FD4CF3}" dt="2026-05-13T15:46:38.942" v="2333" actId="20577"/>
          <ac:spMkLst>
            <pc:docMk/>
            <pc:sldMk cId="1467405734" sldId="2147479729"/>
            <ac:spMk id="25" creationId="{9D861866-1C31-54C6-ABA1-F26C9BE4E2EE}"/>
          </ac:spMkLst>
        </pc:spChg>
        <pc:spChg chg="mod">
          <ac:chgData name="Reissner, Nina Sophie" userId="43e06582-60de-4375-8740-dcf13bba305d" providerId="ADAL" clId="{6D6C15C6-5708-4248-9313-596D19FD4CF3}" dt="2026-05-07T13:44:34.238" v="1896" actId="790"/>
          <ac:spMkLst>
            <pc:docMk/>
            <pc:sldMk cId="1467405734" sldId="2147479729"/>
            <ac:spMk id="26" creationId="{E13E1485-52A0-F0E4-02B1-83ED4CCE101C}"/>
          </ac:spMkLst>
        </pc:spChg>
        <pc:spChg chg="mod">
          <ac:chgData name="Reissner, Nina Sophie" userId="43e06582-60de-4375-8740-dcf13bba305d" providerId="ADAL" clId="{6D6C15C6-5708-4248-9313-596D19FD4CF3}" dt="2026-05-07T13:44:34.238" v="1897"/>
          <ac:spMkLst>
            <pc:docMk/>
            <pc:sldMk cId="1467405734" sldId="2147479729"/>
            <ac:spMk id="27" creationId="{3C287707-A069-D945-DFA2-492E03055047}"/>
          </ac:spMkLst>
        </pc:spChg>
        <pc:spChg chg="mod">
          <ac:chgData name="Reissner, Nina Sophie" userId="43e06582-60de-4375-8740-dcf13bba305d" providerId="ADAL" clId="{6D6C15C6-5708-4248-9313-596D19FD4CF3}" dt="2026-05-07T13:44:34.253" v="1898" actId="790"/>
          <ac:spMkLst>
            <pc:docMk/>
            <pc:sldMk cId="1467405734" sldId="2147479729"/>
            <ac:spMk id="28" creationId="{AEC7B159-9669-9063-155A-AEE2FE63BC75}"/>
          </ac:spMkLst>
        </pc:spChg>
      </pc:sldChg>
      <pc:sldChg chg="modSp mod modNotes">
        <pc:chgData name="Reissner, Nina Sophie" userId="43e06582-60de-4375-8740-dcf13bba305d" providerId="ADAL" clId="{6D6C15C6-5708-4248-9313-596D19FD4CF3}" dt="2026-05-07T13:44:36.894" v="1910" actId="790"/>
        <pc:sldMkLst>
          <pc:docMk/>
          <pc:sldMk cId="2069142858" sldId="2147479818"/>
        </pc:sldMkLst>
        <pc:spChg chg="mod">
          <ac:chgData name="Reissner, Nina Sophie" userId="43e06582-60de-4375-8740-dcf13bba305d" providerId="ADAL" clId="{6D6C15C6-5708-4248-9313-596D19FD4CF3}" dt="2026-05-07T13:44:36.894" v="1908" actId="790"/>
          <ac:spMkLst>
            <pc:docMk/>
            <pc:sldMk cId="2069142858" sldId="2147479818"/>
            <ac:spMk id="4" creationId="{97E80689-1216-1B79-F3AC-66390A6A5160}"/>
          </ac:spMkLst>
        </pc:spChg>
        <pc:spChg chg="mod">
          <ac:chgData name="Reissner, Nina Sophie" userId="43e06582-60de-4375-8740-dcf13bba305d" providerId="ADAL" clId="{6D6C15C6-5708-4248-9313-596D19FD4CF3}" dt="2026-05-07T13:44:36.888" v="1906" actId="790"/>
          <ac:spMkLst>
            <pc:docMk/>
            <pc:sldMk cId="2069142858" sldId="2147479818"/>
            <ac:spMk id="6" creationId="{E979F46A-6ED3-0E99-09A4-35263C3E6409}"/>
          </ac:spMkLst>
        </pc:spChg>
        <pc:spChg chg="mod">
          <ac:chgData name="Reissner, Nina Sophie" userId="43e06582-60de-4375-8740-dcf13bba305d" providerId="ADAL" clId="{6D6C15C6-5708-4248-9313-596D19FD4CF3}" dt="2026-05-07T13:44:36.894" v="1907" actId="790"/>
          <ac:spMkLst>
            <pc:docMk/>
            <pc:sldMk cId="2069142858" sldId="2147479818"/>
            <ac:spMk id="7" creationId="{431F8022-9970-8F8A-331C-1CF423087BA3}"/>
          </ac:spMkLst>
        </pc:spChg>
      </pc:sldChg>
      <pc:sldChg chg="modSp mod modNotes">
        <pc:chgData name="Reissner, Nina Sophie" userId="43e06582-60de-4375-8740-dcf13bba305d" providerId="ADAL" clId="{6D6C15C6-5708-4248-9313-596D19FD4CF3}" dt="2026-05-07T13:44:56.932" v="2063" actId="790"/>
        <pc:sldMkLst>
          <pc:docMk/>
          <pc:sldMk cId="3563280914" sldId="2147479819"/>
        </pc:sldMkLst>
        <pc:spChg chg="mod">
          <ac:chgData name="Reissner, Nina Sophie" userId="43e06582-60de-4375-8740-dcf13bba305d" providerId="ADAL" clId="{6D6C15C6-5708-4248-9313-596D19FD4CF3}" dt="2026-05-07T13:44:56.930" v="2061" actId="790"/>
          <ac:spMkLst>
            <pc:docMk/>
            <pc:sldMk cId="3563280914" sldId="2147479819"/>
            <ac:spMk id="4" creationId="{97E80689-1216-1B79-F3AC-66390A6A5160}"/>
          </ac:spMkLst>
        </pc:spChg>
        <pc:spChg chg="mod">
          <ac:chgData name="Reissner, Nina Sophie" userId="43e06582-60de-4375-8740-dcf13bba305d" providerId="ADAL" clId="{6D6C15C6-5708-4248-9313-596D19FD4CF3}" dt="2026-05-07T13:44:56.926" v="2059" actId="790"/>
          <ac:spMkLst>
            <pc:docMk/>
            <pc:sldMk cId="3563280914" sldId="2147479819"/>
            <ac:spMk id="6" creationId="{E979F46A-6ED3-0E99-09A4-35263C3E6409}"/>
          </ac:spMkLst>
        </pc:spChg>
        <pc:spChg chg="mod">
          <ac:chgData name="Reissner, Nina Sophie" userId="43e06582-60de-4375-8740-dcf13bba305d" providerId="ADAL" clId="{6D6C15C6-5708-4248-9313-596D19FD4CF3}" dt="2026-05-07T13:44:56.926" v="2060" actId="790"/>
          <ac:spMkLst>
            <pc:docMk/>
            <pc:sldMk cId="3563280914" sldId="2147479819"/>
            <ac:spMk id="7" creationId="{431F8022-9970-8F8A-331C-1CF423087BA3}"/>
          </ac:spMkLst>
        </pc:spChg>
      </pc:sldChg>
      <pc:sldChg chg="modSp mod modNotes">
        <pc:chgData name="Reissner, Nina Sophie" userId="43e06582-60de-4375-8740-dcf13bba305d" providerId="ADAL" clId="{6D6C15C6-5708-4248-9313-596D19FD4CF3}" dt="2026-05-07T13:45:09.459" v="2079" actId="790"/>
        <pc:sldMkLst>
          <pc:docMk/>
          <pc:sldMk cId="632371582" sldId="2147479820"/>
        </pc:sldMkLst>
        <pc:spChg chg="mod">
          <ac:chgData name="Reissner, Nina Sophie" userId="43e06582-60de-4375-8740-dcf13bba305d" providerId="ADAL" clId="{6D6C15C6-5708-4248-9313-596D19FD4CF3}" dt="2026-05-07T13:45:09.459" v="2077" actId="790"/>
          <ac:spMkLst>
            <pc:docMk/>
            <pc:sldMk cId="632371582" sldId="2147479820"/>
            <ac:spMk id="4" creationId="{79E44A64-73A7-AC82-388C-BE31B3B01AE1}"/>
          </ac:spMkLst>
        </pc:spChg>
        <pc:spChg chg="mod">
          <ac:chgData name="Reissner, Nina Sophie" userId="43e06582-60de-4375-8740-dcf13bba305d" providerId="ADAL" clId="{6D6C15C6-5708-4248-9313-596D19FD4CF3}" dt="2026-05-07T13:45:09.459" v="2075" actId="790"/>
          <ac:spMkLst>
            <pc:docMk/>
            <pc:sldMk cId="632371582" sldId="2147479820"/>
            <ac:spMk id="6" creationId="{671C72F8-FAE1-95D6-5695-ACA43E5B969D}"/>
          </ac:spMkLst>
        </pc:spChg>
        <pc:spChg chg="mod">
          <ac:chgData name="Reissner, Nina Sophie" userId="43e06582-60de-4375-8740-dcf13bba305d" providerId="ADAL" clId="{6D6C15C6-5708-4248-9313-596D19FD4CF3}" dt="2026-05-07T13:45:09.459" v="2076" actId="790"/>
          <ac:spMkLst>
            <pc:docMk/>
            <pc:sldMk cId="632371582" sldId="2147479820"/>
            <ac:spMk id="7" creationId="{96EB751E-FC48-C4F3-04E4-EFB89BD44C97}"/>
          </ac:spMkLst>
        </pc:spChg>
      </pc:sldChg>
      <pc:sldChg chg="modSp mod modNotes">
        <pc:chgData name="Reissner, Nina Sophie" userId="43e06582-60de-4375-8740-dcf13bba305d" providerId="ADAL" clId="{6D6C15C6-5708-4248-9313-596D19FD4CF3}" dt="2026-05-07T13:45:22.759" v="2146" actId="790"/>
        <pc:sldMkLst>
          <pc:docMk/>
          <pc:sldMk cId="825134672" sldId="2147479821"/>
        </pc:sldMkLst>
        <pc:spChg chg="mod">
          <ac:chgData name="Reissner, Nina Sophie" userId="43e06582-60de-4375-8740-dcf13bba305d" providerId="ADAL" clId="{6D6C15C6-5708-4248-9313-596D19FD4CF3}" dt="2026-05-07T13:45:22.759" v="2144" actId="790"/>
          <ac:spMkLst>
            <pc:docMk/>
            <pc:sldMk cId="825134672" sldId="2147479821"/>
            <ac:spMk id="4" creationId="{4AAB1F0B-2168-2F2B-B275-48CB98B02CFF}"/>
          </ac:spMkLst>
        </pc:spChg>
        <pc:spChg chg="mod">
          <ac:chgData name="Reissner, Nina Sophie" userId="43e06582-60de-4375-8740-dcf13bba305d" providerId="ADAL" clId="{6D6C15C6-5708-4248-9313-596D19FD4CF3}" dt="2026-05-07T13:45:22.757" v="2142" actId="790"/>
          <ac:spMkLst>
            <pc:docMk/>
            <pc:sldMk cId="825134672" sldId="2147479821"/>
            <ac:spMk id="6" creationId="{896B5E83-0A5C-D0E9-94E6-DC5E416F6937}"/>
          </ac:spMkLst>
        </pc:spChg>
        <pc:spChg chg="mod">
          <ac:chgData name="Reissner, Nina Sophie" userId="43e06582-60de-4375-8740-dcf13bba305d" providerId="ADAL" clId="{6D6C15C6-5708-4248-9313-596D19FD4CF3}" dt="2026-05-07T13:45:22.757" v="2143" actId="790"/>
          <ac:spMkLst>
            <pc:docMk/>
            <pc:sldMk cId="825134672" sldId="2147479821"/>
            <ac:spMk id="7" creationId="{C99F02F3-66EE-2F27-8A04-E2F15638C16D}"/>
          </ac:spMkLst>
        </pc:spChg>
      </pc:sldChg>
      <pc:sldChg chg="modSp mod modCm modNotes">
        <pc:chgData name="Reissner, Nina Sophie" userId="43e06582-60de-4375-8740-dcf13bba305d" providerId="ADAL" clId="{6D6C15C6-5708-4248-9313-596D19FD4CF3}" dt="2026-05-15T10:41:09.969" v="2349" actId="20577"/>
        <pc:sldMkLst>
          <pc:docMk/>
          <pc:sldMk cId="2343507233" sldId="2147479822"/>
        </pc:sldMkLst>
        <pc:spChg chg="mod">
          <ac:chgData name="Reissner, Nina Sophie" userId="43e06582-60de-4375-8740-dcf13bba305d" providerId="ADAL" clId="{6D6C15C6-5708-4248-9313-596D19FD4CF3}" dt="2026-05-15T10:41:09.969" v="2349" actId="20577"/>
          <ac:spMkLst>
            <pc:docMk/>
            <pc:sldMk cId="2343507233" sldId="2147479822"/>
            <ac:spMk id="4" creationId="{B5F3F9D3-4404-2C8C-8CB4-5D87AC9FF280}"/>
          </ac:spMkLst>
        </pc:spChg>
        <pc:spChg chg="mod">
          <ac:chgData name="Reissner, Nina Sophie" userId="43e06582-60de-4375-8740-dcf13bba305d" providerId="ADAL" clId="{6D6C15C6-5708-4248-9313-596D19FD4CF3}" dt="2026-05-07T13:45:59.737" v="2223" actId="790"/>
          <ac:spMkLst>
            <pc:docMk/>
            <pc:sldMk cId="2343507233" sldId="2147479822"/>
            <ac:spMk id="6" creationId="{4CBCC746-C91D-A7C0-998E-D0AE93F39BA0}"/>
          </ac:spMkLst>
        </pc:spChg>
        <pc:spChg chg="mod">
          <ac:chgData name="Reissner, Nina Sophie" userId="43e06582-60de-4375-8740-dcf13bba305d" providerId="ADAL" clId="{6D6C15C6-5708-4248-9313-596D19FD4CF3}" dt="2026-05-07T13:45:59.739" v="2224" actId="790"/>
          <ac:spMkLst>
            <pc:docMk/>
            <pc:sldMk cId="2343507233" sldId="2147479822"/>
            <ac:spMk id="7" creationId="{9431AD3F-078D-A6EA-7108-FD12B4BAA0E9}"/>
          </ac:spMkLst>
        </pc:sp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15T10:41:09.969" v="2349" actId="20577"/>
              <pc2:cmMkLst xmlns:pc2="http://schemas.microsoft.com/office/powerpoint/2019/9/main/command">
                <pc:docMk/>
                <pc:sldMk cId="2343507233" sldId="2147479822"/>
                <pc2:cmMk id="{A0E9CB61-02E0-492A-92AB-58080B4E48C4}"/>
              </pc2:cmMkLst>
            </pc226:cmChg>
          </p:ext>
        </pc:extLst>
      </pc:sldChg>
      <pc:sldChg chg="modSp mod modNotes">
        <pc:chgData name="Reissner, Nina Sophie" userId="43e06582-60de-4375-8740-dcf13bba305d" providerId="ADAL" clId="{6D6C15C6-5708-4248-9313-596D19FD4CF3}" dt="2026-05-07T13:46:19.956" v="2302" actId="790"/>
        <pc:sldMkLst>
          <pc:docMk/>
          <pc:sldMk cId="489039131" sldId="2147479823"/>
        </pc:sldMkLst>
        <pc:spChg chg="mod">
          <ac:chgData name="Reissner, Nina Sophie" userId="43e06582-60de-4375-8740-dcf13bba305d" providerId="ADAL" clId="{6D6C15C6-5708-4248-9313-596D19FD4CF3}" dt="2026-05-07T13:46:19.953" v="2300" actId="790"/>
          <ac:spMkLst>
            <pc:docMk/>
            <pc:sldMk cId="489039131" sldId="2147479823"/>
            <ac:spMk id="4" creationId="{31C1216E-542C-12B4-EB49-A886B569B754}"/>
          </ac:spMkLst>
        </pc:spChg>
        <pc:spChg chg="mod">
          <ac:chgData name="Reissner, Nina Sophie" userId="43e06582-60de-4375-8740-dcf13bba305d" providerId="ADAL" clId="{6D6C15C6-5708-4248-9313-596D19FD4CF3}" dt="2026-05-07T13:46:19.950" v="2298" actId="790"/>
          <ac:spMkLst>
            <pc:docMk/>
            <pc:sldMk cId="489039131" sldId="2147479823"/>
            <ac:spMk id="6" creationId="{702FF1EC-5A80-8A43-1853-A46D31EF483F}"/>
          </ac:spMkLst>
        </pc:spChg>
        <pc:spChg chg="mod">
          <ac:chgData name="Reissner, Nina Sophie" userId="43e06582-60de-4375-8740-dcf13bba305d" providerId="ADAL" clId="{6D6C15C6-5708-4248-9313-596D19FD4CF3}" dt="2026-05-07T13:46:19.950" v="2299" actId="790"/>
          <ac:spMkLst>
            <pc:docMk/>
            <pc:sldMk cId="489039131" sldId="2147479823"/>
            <ac:spMk id="7" creationId="{268358D8-02BE-44D0-2062-3FCE785DED9D}"/>
          </ac:spMkLst>
        </pc:spChg>
      </pc:sldChg>
      <pc:sldChg chg="addSp delSp modSp mod modNotes">
        <pc:chgData name="Reissner, Nina Sophie" userId="43e06582-60de-4375-8740-dcf13bba305d" providerId="ADAL" clId="{6D6C15C6-5708-4248-9313-596D19FD4CF3}" dt="2026-05-07T13:58:30.822" v="2329" actId="478"/>
        <pc:sldMkLst>
          <pc:docMk/>
          <pc:sldMk cId="202615270" sldId="2147479824"/>
        </pc:sldMkLst>
        <pc:spChg chg="mod">
          <ac:chgData name="Reissner, Nina Sophie" userId="43e06582-60de-4375-8740-dcf13bba305d" providerId="ADAL" clId="{6D6C15C6-5708-4248-9313-596D19FD4CF3}" dt="2026-05-07T13:44:53.738" v="2058"/>
          <ac:spMkLst>
            <pc:docMk/>
            <pc:sldMk cId="202615270" sldId="2147479824"/>
            <ac:spMk id="2" creationId="{55EDE523-0FBF-F040-F1AF-4A4306A9B7DF}"/>
          </ac:spMkLst>
        </pc:spChg>
        <pc:spChg chg="mod">
          <ac:chgData name="Reissner, Nina Sophie" userId="43e06582-60de-4375-8740-dcf13bba305d" providerId="ADAL" clId="{6D6C15C6-5708-4248-9313-596D19FD4CF3}" dt="2026-05-07T13:44:53.246" v="2052" actId="790"/>
          <ac:spMkLst>
            <pc:docMk/>
            <pc:sldMk cId="202615270" sldId="2147479824"/>
            <ac:spMk id="10" creationId="{629E6AE8-AD4F-3935-CF99-CF7FA417E38C}"/>
          </ac:spMkLst>
        </pc:spChg>
        <pc:spChg chg="mod">
          <ac:chgData name="Reissner, Nina Sophie" userId="43e06582-60de-4375-8740-dcf13bba305d" providerId="ADAL" clId="{6D6C15C6-5708-4248-9313-596D19FD4CF3}" dt="2026-05-07T13:44:53.246" v="2053" actId="790"/>
          <ac:spMkLst>
            <pc:docMk/>
            <pc:sldMk cId="202615270" sldId="2147479824"/>
            <ac:spMk id="11" creationId="{01244ABA-A32B-1DFE-F57D-D86BD822E434}"/>
          </ac:spMkLst>
        </pc:spChg>
        <pc:graphicFrameChg chg="modGraphic">
          <ac:chgData name="Reissner, Nina Sophie" userId="43e06582-60de-4375-8740-dcf13bba305d" providerId="ADAL" clId="{6D6C15C6-5708-4248-9313-596D19FD4CF3}" dt="2026-05-07T13:44:53.221" v="2026" actId="790"/>
          <ac:graphicFrameMkLst>
            <pc:docMk/>
            <pc:sldMk cId="202615270" sldId="2147479824"/>
            <ac:graphicFrameMk id="8" creationId="{63B26FC9-4129-3A5F-3535-B582EBB8B9C3}"/>
          </ac:graphicFrameMkLst>
        </pc:graphicFrameChg>
        <pc:graphicFrameChg chg="modGraphic">
          <ac:chgData name="Reissner, Nina Sophie" userId="43e06582-60de-4375-8740-dcf13bba305d" providerId="ADAL" clId="{6D6C15C6-5708-4248-9313-596D19FD4CF3}" dt="2026-05-07T13:44:53.246" v="2051" actId="790"/>
          <ac:graphicFrameMkLst>
            <pc:docMk/>
            <pc:sldMk cId="202615270" sldId="2147479824"/>
            <ac:graphicFrameMk id="9" creationId="{D13DEE41-A07F-49C7-BCBC-1F3A37A9AAF7}"/>
          </ac:graphicFrameMkLst>
        </pc:graphicFrameChg>
      </pc:sldChg>
      <pc:sldChg chg="addSp delSp modSp mod modNotes">
        <pc:chgData name="Reissner, Nina Sophie" userId="43e06582-60de-4375-8740-dcf13bba305d" providerId="ADAL" clId="{6D6C15C6-5708-4248-9313-596D19FD4CF3}" dt="2026-05-13T15:47:29.808" v="2340"/>
        <pc:sldMkLst>
          <pc:docMk/>
          <pc:sldMk cId="2268518941" sldId="2147479835"/>
        </pc:sldMkLst>
        <pc:spChg chg="mod">
          <ac:chgData name="Reissner, Nina Sophie" userId="43e06582-60de-4375-8740-dcf13bba305d" providerId="ADAL" clId="{6D6C15C6-5708-4248-9313-596D19FD4CF3}" dt="2026-05-07T13:44:42.978" v="1939"/>
          <ac:spMkLst>
            <pc:docMk/>
            <pc:sldMk cId="2268518941" sldId="2147479835"/>
            <ac:spMk id="2" creationId="{DAEE407E-CFF4-EA81-8679-3349A551470D}"/>
          </ac:spMkLst>
        </pc:spChg>
        <pc:spChg chg="mod">
          <ac:chgData name="Reissner, Nina Sophie" userId="43e06582-60de-4375-8740-dcf13bba305d" providerId="ADAL" clId="{6D6C15C6-5708-4248-9313-596D19FD4CF3}" dt="2026-05-07T13:44:42.464" v="1924" actId="790"/>
          <ac:spMkLst>
            <pc:docMk/>
            <pc:sldMk cId="2268518941" sldId="2147479835"/>
            <ac:spMk id="3" creationId="{5BC13900-B53C-6DEA-FF20-CE702DFBF067}"/>
          </ac:spMkLst>
        </pc:spChg>
        <pc:spChg chg="mod">
          <ac:chgData name="Reissner, Nina Sophie" userId="43e06582-60de-4375-8740-dcf13bba305d" providerId="ADAL" clId="{6D6C15C6-5708-4248-9313-596D19FD4CF3}" dt="2026-05-13T15:47:29.808" v="2340"/>
          <ac:spMkLst>
            <pc:docMk/>
            <pc:sldMk cId="2268518941" sldId="2147479835"/>
            <ac:spMk id="4" creationId="{7B3D8D9D-ED1C-1A87-E1D7-A1A655FB0F86}"/>
          </ac:spMkLst>
        </pc:spChg>
        <pc:spChg chg="mod">
          <ac:chgData name="Reissner, Nina Sophie" userId="43e06582-60de-4375-8740-dcf13bba305d" providerId="ADAL" clId="{6D6C15C6-5708-4248-9313-596D19FD4CF3}" dt="2026-05-07T13:44:42.464" v="1926" actId="790"/>
          <ac:spMkLst>
            <pc:docMk/>
            <pc:sldMk cId="2268518941" sldId="2147479835"/>
            <ac:spMk id="6" creationId="{DB575E15-D29E-DB28-E79C-AB7DD9C9EDBB}"/>
          </ac:spMkLst>
        </pc:spChg>
        <pc:spChg chg="mod">
          <ac:chgData name="Reissner, Nina Sophie" userId="43e06582-60de-4375-8740-dcf13bba305d" providerId="ADAL" clId="{6D6C15C6-5708-4248-9313-596D19FD4CF3}" dt="2026-05-07T13:44:42.471" v="1927" actId="790"/>
          <ac:spMkLst>
            <pc:docMk/>
            <pc:sldMk cId="2268518941" sldId="2147479835"/>
            <ac:spMk id="8" creationId="{F9AC8413-C604-9F6D-B72C-DA7B43C1E5A9}"/>
          </ac:spMkLst>
        </pc:spChg>
        <pc:spChg chg="mod">
          <ac:chgData name="Reissner, Nina Sophie" userId="43e06582-60de-4375-8740-dcf13bba305d" providerId="ADAL" clId="{6D6C15C6-5708-4248-9313-596D19FD4CF3}" dt="2026-05-07T13:44:42.471" v="1928" actId="790"/>
          <ac:spMkLst>
            <pc:docMk/>
            <pc:sldMk cId="2268518941" sldId="2147479835"/>
            <ac:spMk id="10" creationId="{0A5DD3F1-6695-BA8E-17E2-42C63DDC2230}"/>
          </ac:spMkLst>
        </pc:spChg>
        <pc:spChg chg="mod">
          <ac:chgData name="Reissner, Nina Sophie" userId="43e06582-60de-4375-8740-dcf13bba305d" providerId="ADAL" clId="{6D6C15C6-5708-4248-9313-596D19FD4CF3}" dt="2026-05-07T13:44:42.471" v="1929" actId="790"/>
          <ac:spMkLst>
            <pc:docMk/>
            <pc:sldMk cId="2268518941" sldId="2147479835"/>
            <ac:spMk id="11" creationId="{B6F28724-47B4-4E6A-71F0-3028BD8308D1}"/>
          </ac:spMkLst>
        </pc:spChg>
        <pc:spChg chg="mod">
          <ac:chgData name="Reissner, Nina Sophie" userId="43e06582-60de-4375-8740-dcf13bba305d" providerId="ADAL" clId="{6D6C15C6-5708-4248-9313-596D19FD4CF3}" dt="2026-05-07T13:44:42.471" v="1930" actId="790"/>
          <ac:spMkLst>
            <pc:docMk/>
            <pc:sldMk cId="2268518941" sldId="2147479835"/>
            <ac:spMk id="13" creationId="{BB41A93D-9232-0E66-8376-2F2DCDBCF6D8}"/>
          </ac:spMkLst>
        </pc:spChg>
        <pc:spChg chg="mod">
          <ac:chgData name="Reissner, Nina Sophie" userId="43e06582-60de-4375-8740-dcf13bba305d" providerId="ADAL" clId="{6D6C15C6-5708-4248-9313-596D19FD4CF3}" dt="2026-05-07T13:44:42.471" v="1931" actId="790"/>
          <ac:spMkLst>
            <pc:docMk/>
            <pc:sldMk cId="2268518941" sldId="2147479835"/>
            <ac:spMk id="15" creationId="{877776E6-41A3-A738-772B-FB3423EBB684}"/>
          </ac:spMkLst>
        </pc:spChg>
        <pc:spChg chg="mod">
          <ac:chgData name="Reissner, Nina Sophie" userId="43e06582-60de-4375-8740-dcf13bba305d" providerId="ADAL" clId="{6D6C15C6-5708-4248-9313-596D19FD4CF3}" dt="2026-05-07T13:44:42.471" v="1932" actId="790"/>
          <ac:spMkLst>
            <pc:docMk/>
            <pc:sldMk cId="2268518941" sldId="2147479835"/>
            <ac:spMk id="16" creationId="{0ED47CB4-2E40-FEEC-DFC4-650FD29B074E}"/>
          </ac:spMkLst>
        </pc:spChg>
        <pc:spChg chg="mod">
          <ac:chgData name="Reissner, Nina Sophie" userId="43e06582-60de-4375-8740-dcf13bba305d" providerId="ADAL" clId="{6D6C15C6-5708-4248-9313-596D19FD4CF3}" dt="2026-05-07T13:44:42.471" v="1933" actId="790"/>
          <ac:spMkLst>
            <pc:docMk/>
            <pc:sldMk cId="2268518941" sldId="2147479835"/>
            <ac:spMk id="17" creationId="{AD8949FA-2DEF-23F8-D333-D0FCACC4A6F6}"/>
          </ac:spMkLst>
        </pc:spChg>
      </pc:sldChg>
      <pc:sldChg chg="addSp delSp modSp mod modNotes">
        <pc:chgData name="Reissner, Nina Sophie" userId="43e06582-60de-4375-8740-dcf13bba305d" providerId="ADAL" clId="{6D6C15C6-5708-4248-9313-596D19FD4CF3}" dt="2026-05-07T13:45:02.772" v="2067" actId="790"/>
        <pc:sldMkLst>
          <pc:docMk/>
          <pc:sldMk cId="4160235943" sldId="2147479838"/>
        </pc:sldMkLst>
        <pc:spChg chg="mod">
          <ac:chgData name="Reissner, Nina Sophie" userId="43e06582-60de-4375-8740-dcf13bba305d" providerId="ADAL" clId="{6D6C15C6-5708-4248-9313-596D19FD4CF3}" dt="2026-05-07T13:45:02.772" v="2066" actId="790"/>
          <ac:spMkLst>
            <pc:docMk/>
            <pc:sldMk cId="4160235943" sldId="2147479838"/>
            <ac:spMk id="2" creationId="{EE074F3C-45D1-954E-8FF2-1250EE9419E8}"/>
          </ac:spMkLst>
        </pc:spChg>
        <pc:picChg chg="mod topLvl">
          <ac:chgData name="Reissner, Nina Sophie" userId="43e06582-60de-4375-8740-dcf13bba305d" providerId="ADAL" clId="{6D6C15C6-5708-4248-9313-596D19FD4CF3}" dt="2026-05-07T06:50:50.317" v="508" actId="1076"/>
          <ac:picMkLst>
            <pc:docMk/>
            <pc:sldMk cId="4160235943" sldId="2147479838"/>
            <ac:picMk id="4" creationId="{EF9CF43D-C473-14C2-F91F-41523716F327}"/>
          </ac:picMkLst>
        </pc:picChg>
        <pc:picChg chg="mod topLvl">
          <ac:chgData name="Reissner, Nina Sophie" userId="43e06582-60de-4375-8740-dcf13bba305d" providerId="ADAL" clId="{6D6C15C6-5708-4248-9313-596D19FD4CF3}" dt="2026-05-07T06:50:50.317" v="508" actId="1076"/>
          <ac:picMkLst>
            <pc:docMk/>
            <pc:sldMk cId="4160235943" sldId="2147479838"/>
            <ac:picMk id="5" creationId="{591A2014-6E89-321A-EA17-CF6E5939488E}"/>
          </ac:picMkLst>
        </pc:picChg>
        <pc:picChg chg="mod topLvl">
          <ac:chgData name="Reissner, Nina Sophie" userId="43e06582-60de-4375-8740-dcf13bba305d" providerId="ADAL" clId="{6D6C15C6-5708-4248-9313-596D19FD4CF3}" dt="2026-05-07T06:50:50.317" v="508" actId="1076"/>
          <ac:picMkLst>
            <pc:docMk/>
            <pc:sldMk cId="4160235943" sldId="2147479838"/>
            <ac:picMk id="6" creationId="{A37A3D7A-4666-4E2B-799A-D94F8C52CE89}"/>
          </ac:picMkLst>
        </pc:picChg>
        <pc:picChg chg="add del mod">
          <ac:chgData name="Reissner, Nina Sophie" userId="43e06582-60de-4375-8740-dcf13bba305d" providerId="ADAL" clId="{6D6C15C6-5708-4248-9313-596D19FD4CF3}" dt="2026-05-07T06:50:50.317" v="508" actId="1076"/>
          <ac:picMkLst>
            <pc:docMk/>
            <pc:sldMk cId="4160235943" sldId="2147479838"/>
            <ac:picMk id="7" creationId="{D15DA65F-FF13-D33B-111C-343C4E69FA33}"/>
          </ac:picMkLst>
        </pc:picChg>
      </pc:sldChg>
      <pc:sldChg chg="delSp modSp mod modNotes">
        <pc:chgData name="Reissner, Nina Sophie" userId="43e06582-60de-4375-8740-dcf13bba305d" providerId="ADAL" clId="{6D6C15C6-5708-4248-9313-596D19FD4CF3}" dt="2026-05-07T13:45:13.108" v="2109"/>
        <pc:sldMkLst>
          <pc:docMk/>
          <pc:sldMk cId="1649415192" sldId="2147479839"/>
        </pc:sldMkLst>
        <pc:spChg chg="mod">
          <ac:chgData name="Reissner, Nina Sophie" userId="43e06582-60de-4375-8740-dcf13bba305d" providerId="ADAL" clId="{6D6C15C6-5708-4248-9313-596D19FD4CF3}" dt="2026-05-07T13:45:13.108" v="2109"/>
          <ac:spMkLst>
            <pc:docMk/>
            <pc:sldMk cId="1649415192" sldId="2147479839"/>
            <ac:spMk id="2" creationId="{325A818E-95B9-4099-F27A-8270FA8389EC}"/>
          </ac:spMkLst>
        </pc:spChg>
        <pc:spChg chg="mod">
          <ac:chgData name="Reissner, Nina Sophie" userId="43e06582-60de-4375-8740-dcf13bba305d" providerId="ADAL" clId="{6D6C15C6-5708-4248-9313-596D19FD4CF3}" dt="2026-05-07T13:45:12.537" v="2081" actId="790"/>
          <ac:spMkLst>
            <pc:docMk/>
            <pc:sldMk cId="1649415192" sldId="2147479839"/>
            <ac:spMk id="3" creationId="{22621578-8EBC-7D10-5C55-584D8A4E1AA9}"/>
          </ac:spMkLst>
        </pc:spChg>
        <pc:graphicFrameChg chg="modGraphic">
          <ac:chgData name="Reissner, Nina Sophie" userId="43e06582-60de-4375-8740-dcf13bba305d" providerId="ADAL" clId="{6D6C15C6-5708-4248-9313-596D19FD4CF3}" dt="2026-05-07T13:45:12.562" v="2105" actId="790"/>
          <ac:graphicFrameMkLst>
            <pc:docMk/>
            <pc:sldMk cId="1649415192" sldId="2147479839"/>
            <ac:graphicFrameMk id="4" creationId="{0A7D7B9C-0CEB-F869-D30F-326125A9D1D3}"/>
          </ac:graphicFrameMkLst>
        </pc:graphicFrameChg>
      </pc:sldChg>
      <pc:sldChg chg="addSp delSp modSp mod modCm modNotes">
        <pc:chgData name="Reissner, Nina Sophie" userId="43e06582-60de-4375-8740-dcf13bba305d" providerId="ADAL" clId="{6D6C15C6-5708-4248-9313-596D19FD4CF3}" dt="2026-05-07T13:45:06.305" v="2074"/>
        <pc:sldMkLst>
          <pc:docMk/>
          <pc:sldMk cId="1292316283" sldId="2147479840"/>
        </pc:sldMkLst>
        <pc:spChg chg="mod">
          <ac:chgData name="Reissner, Nina Sophie" userId="43e06582-60de-4375-8740-dcf13bba305d" providerId="ADAL" clId="{6D6C15C6-5708-4248-9313-596D19FD4CF3}" dt="2026-05-07T13:45:06.305" v="2074"/>
          <ac:spMkLst>
            <pc:docMk/>
            <pc:sldMk cId="1292316283" sldId="2147479840"/>
            <ac:spMk id="2" creationId="{184B07C8-5CE3-5E54-7300-9B24BAE6AAC7}"/>
          </ac:spMkLst>
        </pc:spChg>
        <pc:spChg chg="add mod">
          <ac:chgData name="Reissner, Nina Sophie" userId="43e06582-60de-4375-8740-dcf13bba305d" providerId="ADAL" clId="{6D6C15C6-5708-4248-9313-596D19FD4CF3}" dt="2026-05-07T13:45:05.795" v="2070" actId="790"/>
          <ac:spMkLst>
            <pc:docMk/>
            <pc:sldMk cId="1292316283" sldId="2147479840"/>
            <ac:spMk id="4" creationId="{FECF5A8F-F92E-E7AB-6D22-07CC2C3AB19B}"/>
          </ac:spMkLst>
        </pc:spChg>
        <pc:spChg chg="mod">
          <ac:chgData name="Reissner, Nina Sophie" userId="43e06582-60de-4375-8740-dcf13bba305d" providerId="ADAL" clId="{6D6C15C6-5708-4248-9313-596D19FD4CF3}" dt="2026-05-07T13:45:05.795" v="2069" actId="790"/>
          <ac:spMkLst>
            <pc:docMk/>
            <pc:sldMk cId="1292316283" sldId="2147479840"/>
            <ac:spMk id="6" creationId="{973A78B9-C48B-42E6-9F88-640C349E6129}"/>
          </ac:spMkLst>
        </pc:spChg>
        <pc:picChg chg="add mod">
          <ac:chgData name="Reissner, Nina Sophie" userId="43e06582-60de-4375-8740-dcf13bba305d" providerId="ADAL" clId="{6D6C15C6-5708-4248-9313-596D19FD4CF3}" dt="2026-05-06T09:57:08.217" v="206" actId="1076"/>
          <ac:picMkLst>
            <pc:docMk/>
            <pc:sldMk cId="1292316283" sldId="2147479840"/>
            <ac:picMk id="3" creationId="{38831A8D-1826-BE5F-95A5-E5CBDC0268D8}"/>
          </ac:picMkLst>
        </pc:pic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6T09:58:03.308" v="339" actId="20577"/>
              <pc2:cmMkLst xmlns:pc2="http://schemas.microsoft.com/office/powerpoint/2019/9/main/command">
                <pc:docMk/>
                <pc:sldMk cId="1292316283" sldId="2147479840"/>
                <pc2:cmMk id="{C095FB2F-562B-4C12-8ABE-2F9E6B838104}"/>
              </pc2:cmMkLst>
            </pc226:cmChg>
            <pc226:cmChg xmlns:pc226="http://schemas.microsoft.com/office/powerpoint/2022/06/main/command" chg="mod">
              <pc226:chgData name="Reissner, Nina Sophie" userId="43e06582-60de-4375-8740-dcf13bba305d" providerId="ADAL" clId="{6D6C15C6-5708-4248-9313-596D19FD4CF3}" dt="2026-05-06T09:58:03.308" v="339" actId="20577"/>
              <pc2:cmMkLst xmlns:pc2="http://schemas.microsoft.com/office/powerpoint/2019/9/main/command">
                <pc:docMk/>
                <pc:sldMk cId="1292316283" sldId="2147479840"/>
                <pc2:cmMk id="{CBCEEBDF-446B-470D-8141-5C418100E453}"/>
              </pc2:cmMkLst>
            </pc226:cmChg>
          </p:ext>
        </pc:extLst>
      </pc:sldChg>
      <pc:sldChg chg="delSp modSp mod modNotes">
        <pc:chgData name="Reissner, Nina Sophie" userId="43e06582-60de-4375-8740-dcf13bba305d" providerId="ADAL" clId="{6D6C15C6-5708-4248-9313-596D19FD4CF3}" dt="2026-05-07T13:45:16.442" v="2139"/>
        <pc:sldMkLst>
          <pc:docMk/>
          <pc:sldMk cId="2430953612" sldId="2147479841"/>
        </pc:sldMkLst>
        <pc:spChg chg="mod">
          <ac:chgData name="Reissner, Nina Sophie" userId="43e06582-60de-4375-8740-dcf13bba305d" providerId="ADAL" clId="{6D6C15C6-5708-4248-9313-596D19FD4CF3}" dt="2026-05-07T13:45:16.442" v="2139"/>
          <ac:spMkLst>
            <pc:docMk/>
            <pc:sldMk cId="2430953612" sldId="2147479841"/>
            <ac:spMk id="2" creationId="{E9F4FE70-55C8-DE50-FAAB-332A70281395}"/>
          </ac:spMkLst>
        </pc:spChg>
        <pc:spChg chg="mod">
          <ac:chgData name="Reissner, Nina Sophie" userId="43e06582-60de-4375-8740-dcf13bba305d" providerId="ADAL" clId="{6D6C15C6-5708-4248-9313-596D19FD4CF3}" dt="2026-05-07T13:45:15.888" v="2111" actId="790"/>
          <ac:spMkLst>
            <pc:docMk/>
            <pc:sldMk cId="2430953612" sldId="2147479841"/>
            <ac:spMk id="5" creationId="{E48D4F55-5529-3071-3CB5-01F259117B0A}"/>
          </ac:spMkLst>
        </pc:spChg>
        <pc:graphicFrameChg chg="modGraphic">
          <ac:chgData name="Reissner, Nina Sophie" userId="43e06582-60de-4375-8740-dcf13bba305d" providerId="ADAL" clId="{6D6C15C6-5708-4248-9313-596D19FD4CF3}" dt="2026-05-07T13:45:15.915" v="2135" actId="790"/>
          <ac:graphicFrameMkLst>
            <pc:docMk/>
            <pc:sldMk cId="2430953612" sldId="2147479841"/>
            <ac:graphicFrameMk id="6" creationId="{ADD549BD-F18C-54CF-3170-F103751BC51C}"/>
          </ac:graphicFrameMkLst>
        </pc:graphicFrameChg>
      </pc:sldChg>
      <pc:sldChg chg="addSp delSp modSp mod modNotes">
        <pc:chgData name="Reissner, Nina Sophie" userId="43e06582-60de-4375-8740-dcf13bba305d" providerId="ADAL" clId="{6D6C15C6-5708-4248-9313-596D19FD4CF3}" dt="2026-05-07T13:45:19.831" v="2141" actId="790"/>
        <pc:sldMkLst>
          <pc:docMk/>
          <pc:sldMk cId="2511972133" sldId="2147479842"/>
        </pc:sldMkLst>
        <pc:spChg chg="add mod">
          <ac:chgData name="Reissner, Nina Sophie" userId="43e06582-60de-4375-8740-dcf13bba305d" providerId="ADAL" clId="{6D6C15C6-5708-4248-9313-596D19FD4CF3}" dt="2026-05-07T13:45:19.831" v="2140" actId="790"/>
          <ac:spMkLst>
            <pc:docMk/>
            <pc:sldMk cId="2511972133" sldId="2147479842"/>
            <ac:spMk id="22" creationId="{C570DDE8-D0A6-33D6-ACCA-F795DEDC91D1}"/>
          </ac:spMkLst>
        </pc:spChg>
        <pc:grpChg chg="add mod">
          <ac:chgData name="Reissner, Nina Sophie" userId="43e06582-60de-4375-8740-dcf13bba305d" providerId="ADAL" clId="{6D6C15C6-5708-4248-9313-596D19FD4CF3}" dt="2026-05-07T07:00:49.375" v="600"/>
          <ac:grpSpMkLst>
            <pc:docMk/>
            <pc:sldMk cId="2511972133" sldId="2147479842"/>
            <ac:grpSpMk id="21" creationId="{A3E32AE9-2E4D-415C-E39C-2D517749DF85}"/>
          </ac:grpSpMkLst>
        </pc:grpChg>
        <pc:picChg chg="add mod">
          <ac:chgData name="Reissner, Nina Sophie" userId="43e06582-60de-4375-8740-dcf13bba305d" providerId="ADAL" clId="{6D6C15C6-5708-4248-9313-596D19FD4CF3}" dt="2026-05-07T07:00:49.375" v="600"/>
          <ac:picMkLst>
            <pc:docMk/>
            <pc:sldMk cId="2511972133" sldId="2147479842"/>
            <ac:picMk id="4" creationId="{05A13328-388E-D49F-2AF9-C08849226586}"/>
          </ac:picMkLst>
        </pc:picChg>
        <pc:picChg chg="add mod">
          <ac:chgData name="Reissner, Nina Sophie" userId="43e06582-60de-4375-8740-dcf13bba305d" providerId="ADAL" clId="{6D6C15C6-5708-4248-9313-596D19FD4CF3}" dt="2026-05-07T07:00:49.375" v="600"/>
          <ac:picMkLst>
            <pc:docMk/>
            <pc:sldMk cId="2511972133" sldId="2147479842"/>
            <ac:picMk id="6" creationId="{01548B46-4219-E2F3-2F8E-F78838E6BABB}"/>
          </ac:picMkLst>
        </pc:picChg>
        <pc:picChg chg="add mod">
          <ac:chgData name="Reissner, Nina Sophie" userId="43e06582-60de-4375-8740-dcf13bba305d" providerId="ADAL" clId="{6D6C15C6-5708-4248-9313-596D19FD4CF3}" dt="2026-05-07T07:00:49.375" v="600"/>
          <ac:picMkLst>
            <pc:docMk/>
            <pc:sldMk cId="2511972133" sldId="2147479842"/>
            <ac:picMk id="8" creationId="{F5C9E299-FE6B-74D9-38DA-D148504D48E2}"/>
          </ac:picMkLst>
        </pc:picChg>
        <pc:picChg chg="add mod">
          <ac:chgData name="Reissner, Nina Sophie" userId="43e06582-60de-4375-8740-dcf13bba305d" providerId="ADAL" clId="{6D6C15C6-5708-4248-9313-596D19FD4CF3}" dt="2026-05-07T07:00:49.375" v="600"/>
          <ac:picMkLst>
            <pc:docMk/>
            <pc:sldMk cId="2511972133" sldId="2147479842"/>
            <ac:picMk id="10" creationId="{AD50FFE5-DC6F-3EB0-2236-CA6D8944161A}"/>
          </ac:picMkLst>
        </pc:picChg>
        <pc:picChg chg="add mod">
          <ac:chgData name="Reissner, Nina Sophie" userId="43e06582-60de-4375-8740-dcf13bba305d" providerId="ADAL" clId="{6D6C15C6-5708-4248-9313-596D19FD4CF3}" dt="2026-05-07T07:00:49.375" v="600"/>
          <ac:picMkLst>
            <pc:docMk/>
            <pc:sldMk cId="2511972133" sldId="2147479842"/>
            <ac:picMk id="12" creationId="{13454BCF-037C-E5FD-C1E0-D0E540418133}"/>
          </ac:picMkLst>
        </pc:picChg>
        <pc:picChg chg="add mod">
          <ac:chgData name="Reissner, Nina Sophie" userId="43e06582-60de-4375-8740-dcf13bba305d" providerId="ADAL" clId="{6D6C15C6-5708-4248-9313-596D19FD4CF3}" dt="2026-05-07T07:00:49.375" v="600"/>
          <ac:picMkLst>
            <pc:docMk/>
            <pc:sldMk cId="2511972133" sldId="2147479842"/>
            <ac:picMk id="14" creationId="{5642DC7D-71CD-2EDB-E9FC-C10B397BA3D6}"/>
          </ac:picMkLst>
        </pc:picChg>
        <pc:picChg chg="add mod">
          <ac:chgData name="Reissner, Nina Sophie" userId="43e06582-60de-4375-8740-dcf13bba305d" providerId="ADAL" clId="{6D6C15C6-5708-4248-9313-596D19FD4CF3}" dt="2026-05-07T07:00:49.375" v="600"/>
          <ac:picMkLst>
            <pc:docMk/>
            <pc:sldMk cId="2511972133" sldId="2147479842"/>
            <ac:picMk id="16" creationId="{BE46B6EC-A90A-7583-9F0F-7E86FA9D2891}"/>
          </ac:picMkLst>
        </pc:picChg>
        <pc:picChg chg="add mod">
          <ac:chgData name="Reissner, Nina Sophie" userId="43e06582-60de-4375-8740-dcf13bba305d" providerId="ADAL" clId="{6D6C15C6-5708-4248-9313-596D19FD4CF3}" dt="2026-05-07T07:00:49.375" v="600"/>
          <ac:picMkLst>
            <pc:docMk/>
            <pc:sldMk cId="2511972133" sldId="2147479842"/>
            <ac:picMk id="18" creationId="{80F1DBB6-108B-FD8E-93D0-DB314AB49272}"/>
          </ac:picMkLst>
        </pc:picChg>
        <pc:picChg chg="add mod">
          <ac:chgData name="Reissner, Nina Sophie" userId="43e06582-60de-4375-8740-dcf13bba305d" providerId="ADAL" clId="{6D6C15C6-5708-4248-9313-596D19FD4CF3}" dt="2026-05-07T07:00:49.375" v="600"/>
          <ac:picMkLst>
            <pc:docMk/>
            <pc:sldMk cId="2511972133" sldId="2147479842"/>
            <ac:picMk id="20" creationId="{4D71E51C-D45C-3496-E8EE-130BD4FF6549}"/>
          </ac:picMkLst>
        </pc:picChg>
      </pc:sldChg>
      <pc:sldChg chg="delSp modSp mod modNotes">
        <pc:chgData name="Reissner, Nina Sophie" userId="43e06582-60de-4375-8740-dcf13bba305d" providerId="ADAL" clId="{6D6C15C6-5708-4248-9313-596D19FD4CF3}" dt="2026-05-07T13:45:26.728" v="2163"/>
        <pc:sldMkLst>
          <pc:docMk/>
          <pc:sldMk cId="1136513940" sldId="2147479843"/>
        </pc:sldMkLst>
        <pc:spChg chg="mod">
          <ac:chgData name="Reissner, Nina Sophie" userId="43e06582-60de-4375-8740-dcf13bba305d" providerId="ADAL" clId="{6D6C15C6-5708-4248-9313-596D19FD4CF3}" dt="2026-05-07T13:45:26.728" v="2163"/>
          <ac:spMkLst>
            <pc:docMk/>
            <pc:sldMk cId="1136513940" sldId="2147479843"/>
            <ac:spMk id="2" creationId="{1E4FBA9B-DF05-C19B-8C5A-9E5AAEBA1A49}"/>
          </ac:spMkLst>
        </pc:spChg>
        <pc:spChg chg="mod">
          <ac:chgData name="Reissner, Nina Sophie" userId="43e06582-60de-4375-8740-dcf13bba305d" providerId="ADAL" clId="{6D6C15C6-5708-4248-9313-596D19FD4CF3}" dt="2026-05-07T13:45:26.205" v="2148"/>
          <ac:spMkLst>
            <pc:docMk/>
            <pc:sldMk cId="1136513940" sldId="2147479843"/>
            <ac:spMk id="3" creationId="{1F77ACE3-3124-AB6E-5F8E-F3F57E03E0D5}"/>
          </ac:spMkLst>
        </pc:spChg>
        <pc:spChg chg="mod">
          <ac:chgData name="Reissner, Nina Sophie" userId="43e06582-60de-4375-8740-dcf13bba305d" providerId="ADAL" clId="{6D6C15C6-5708-4248-9313-596D19FD4CF3}" dt="2026-05-07T13:45:26.205" v="2149"/>
          <ac:spMkLst>
            <pc:docMk/>
            <pc:sldMk cId="1136513940" sldId="2147479843"/>
            <ac:spMk id="4" creationId="{7C5237B2-18B6-2A4A-774E-741B08C35953}"/>
          </ac:spMkLst>
        </pc:spChg>
        <pc:spChg chg="mod">
          <ac:chgData name="Reissner, Nina Sophie" userId="43e06582-60de-4375-8740-dcf13bba305d" providerId="ADAL" clId="{6D6C15C6-5708-4248-9313-596D19FD4CF3}" dt="2026-05-07T13:45:26.205" v="2150"/>
          <ac:spMkLst>
            <pc:docMk/>
            <pc:sldMk cId="1136513940" sldId="2147479843"/>
            <ac:spMk id="8" creationId="{29EBA449-57D2-7FCE-D3F1-A49FD3AA4643}"/>
          </ac:spMkLst>
        </pc:spChg>
        <pc:spChg chg="mod">
          <ac:chgData name="Reissner, Nina Sophie" userId="43e06582-60de-4375-8740-dcf13bba305d" providerId="ADAL" clId="{6D6C15C6-5708-4248-9313-596D19FD4CF3}" dt="2026-05-07T13:45:26.222" v="2151" actId="790"/>
          <ac:spMkLst>
            <pc:docMk/>
            <pc:sldMk cId="1136513940" sldId="2147479843"/>
            <ac:spMk id="9" creationId="{4FC4F5EF-DA7A-5BDE-04AE-CBE14C932C39}"/>
          </ac:spMkLst>
        </pc:spChg>
        <pc:spChg chg="mod">
          <ac:chgData name="Reissner, Nina Sophie" userId="43e06582-60de-4375-8740-dcf13bba305d" providerId="ADAL" clId="{6D6C15C6-5708-4248-9313-596D19FD4CF3}" dt="2026-05-07T13:45:26.222" v="2152" actId="790"/>
          <ac:spMkLst>
            <pc:docMk/>
            <pc:sldMk cId="1136513940" sldId="2147479843"/>
            <ac:spMk id="10" creationId="{051D6872-2A63-1715-AF8F-ACDEDE5FCA3E}"/>
          </ac:spMkLst>
        </pc:spChg>
        <pc:spChg chg="mod">
          <ac:chgData name="Reissner, Nina Sophie" userId="43e06582-60de-4375-8740-dcf13bba305d" providerId="ADAL" clId="{6D6C15C6-5708-4248-9313-596D19FD4CF3}" dt="2026-05-07T13:45:26.222" v="2153" actId="790"/>
          <ac:spMkLst>
            <pc:docMk/>
            <pc:sldMk cId="1136513940" sldId="2147479843"/>
            <ac:spMk id="11" creationId="{72993E53-0C3C-2A62-08ED-E60D323F6D7F}"/>
          </ac:spMkLst>
        </pc:spChg>
        <pc:spChg chg="mod">
          <ac:chgData name="Reissner, Nina Sophie" userId="43e06582-60de-4375-8740-dcf13bba305d" providerId="ADAL" clId="{6D6C15C6-5708-4248-9313-596D19FD4CF3}" dt="2026-05-07T13:45:26.222" v="2154" actId="790"/>
          <ac:spMkLst>
            <pc:docMk/>
            <pc:sldMk cId="1136513940" sldId="2147479843"/>
            <ac:spMk id="12" creationId="{5FD2DA81-09C2-A4B1-78D2-C092271881DE}"/>
          </ac:spMkLst>
        </pc:spChg>
        <pc:spChg chg="mod">
          <ac:chgData name="Reissner, Nina Sophie" userId="43e06582-60de-4375-8740-dcf13bba305d" providerId="ADAL" clId="{6D6C15C6-5708-4248-9313-596D19FD4CF3}" dt="2026-05-07T13:45:26.222" v="2155" actId="790"/>
          <ac:spMkLst>
            <pc:docMk/>
            <pc:sldMk cId="1136513940" sldId="2147479843"/>
            <ac:spMk id="14" creationId="{F7162755-470D-2804-336C-CA17521FDEFE}"/>
          </ac:spMkLst>
        </pc:spChg>
        <pc:spChg chg="mod">
          <ac:chgData name="Reissner, Nina Sophie" userId="43e06582-60de-4375-8740-dcf13bba305d" providerId="ADAL" clId="{6D6C15C6-5708-4248-9313-596D19FD4CF3}" dt="2026-05-07T13:45:26.222" v="2156" actId="790"/>
          <ac:spMkLst>
            <pc:docMk/>
            <pc:sldMk cId="1136513940" sldId="2147479843"/>
            <ac:spMk id="15" creationId="{BC71CFE4-0582-8F40-6385-AE46183EE314}"/>
          </ac:spMkLst>
        </pc:spChg>
        <pc:spChg chg="mod">
          <ac:chgData name="Reissner, Nina Sophie" userId="43e06582-60de-4375-8740-dcf13bba305d" providerId="ADAL" clId="{6D6C15C6-5708-4248-9313-596D19FD4CF3}" dt="2026-05-07T13:45:26.222" v="2157" actId="790"/>
          <ac:spMkLst>
            <pc:docMk/>
            <pc:sldMk cId="1136513940" sldId="2147479843"/>
            <ac:spMk id="16" creationId="{7784F998-3089-AAF6-4292-6FFAA2050C79}"/>
          </ac:spMkLst>
        </pc:spChg>
        <pc:spChg chg="mod">
          <ac:chgData name="Reissner, Nina Sophie" userId="43e06582-60de-4375-8740-dcf13bba305d" providerId="ADAL" clId="{6D6C15C6-5708-4248-9313-596D19FD4CF3}" dt="2026-05-07T13:45:26.227" v="2158" actId="790"/>
          <ac:spMkLst>
            <pc:docMk/>
            <pc:sldMk cId="1136513940" sldId="2147479843"/>
            <ac:spMk id="17" creationId="{B0EF0C17-FF96-69CB-4E02-A05F81FD1111}"/>
          </ac:spMkLst>
        </pc:spChg>
        <pc:spChg chg="mod">
          <ac:chgData name="Reissner, Nina Sophie" userId="43e06582-60de-4375-8740-dcf13bba305d" providerId="ADAL" clId="{6D6C15C6-5708-4248-9313-596D19FD4CF3}" dt="2026-05-07T13:45:26.227" v="2159" actId="790"/>
          <ac:spMkLst>
            <pc:docMk/>
            <pc:sldMk cId="1136513940" sldId="2147479843"/>
            <ac:spMk id="18" creationId="{4DD545B1-6295-733C-2935-5A07057FD25A}"/>
          </ac:spMkLst>
        </pc:spChg>
      </pc:sldChg>
      <pc:sldChg chg="delSp modSp mod modNotes">
        <pc:chgData name="Reissner, Nina Sophie" userId="43e06582-60de-4375-8740-dcf13bba305d" providerId="ADAL" clId="{6D6C15C6-5708-4248-9313-596D19FD4CF3}" dt="2026-05-07T13:45:36.055" v="2181"/>
        <pc:sldMkLst>
          <pc:docMk/>
          <pc:sldMk cId="3190490477" sldId="2147479844"/>
        </pc:sldMkLst>
        <pc:spChg chg="mod">
          <ac:chgData name="Reissner, Nina Sophie" userId="43e06582-60de-4375-8740-dcf13bba305d" providerId="ADAL" clId="{6D6C15C6-5708-4248-9313-596D19FD4CF3}" dt="2026-05-07T13:45:36.055" v="2181"/>
          <ac:spMkLst>
            <pc:docMk/>
            <pc:sldMk cId="3190490477" sldId="2147479844"/>
            <ac:spMk id="2" creationId="{3E112F99-DCCB-CFA7-CFA6-F938F86E8575}"/>
          </ac:spMkLst>
        </pc:spChg>
        <pc:spChg chg="mod">
          <ac:chgData name="Reissner, Nina Sophie" userId="43e06582-60de-4375-8740-dcf13bba305d" providerId="ADAL" clId="{6D6C15C6-5708-4248-9313-596D19FD4CF3}" dt="2026-05-07T13:45:35.535" v="2166"/>
          <ac:spMkLst>
            <pc:docMk/>
            <pc:sldMk cId="3190490477" sldId="2147479844"/>
            <ac:spMk id="4" creationId="{0E685DF0-D61B-C202-968B-210F5CDCB06F}"/>
          </ac:spMkLst>
        </pc:spChg>
        <pc:spChg chg="mod">
          <ac:chgData name="Reissner, Nina Sophie" userId="43e06582-60de-4375-8740-dcf13bba305d" providerId="ADAL" clId="{6D6C15C6-5708-4248-9313-596D19FD4CF3}" dt="2026-05-07T13:45:35.535" v="2167"/>
          <ac:spMkLst>
            <pc:docMk/>
            <pc:sldMk cId="3190490477" sldId="2147479844"/>
            <ac:spMk id="5" creationId="{21BCA76E-09E0-2A9F-7250-96ED123BDE57}"/>
          </ac:spMkLst>
        </pc:spChg>
        <pc:spChg chg="mod">
          <ac:chgData name="Reissner, Nina Sophie" userId="43e06582-60de-4375-8740-dcf13bba305d" providerId="ADAL" clId="{6D6C15C6-5708-4248-9313-596D19FD4CF3}" dt="2026-05-07T13:45:35.535" v="2168"/>
          <ac:spMkLst>
            <pc:docMk/>
            <pc:sldMk cId="3190490477" sldId="2147479844"/>
            <ac:spMk id="6" creationId="{B5A4C81E-3A52-2874-987D-AB3684EB618B}"/>
          </ac:spMkLst>
        </pc:spChg>
        <pc:spChg chg="mod">
          <ac:chgData name="Reissner, Nina Sophie" userId="43e06582-60de-4375-8740-dcf13bba305d" providerId="ADAL" clId="{6D6C15C6-5708-4248-9313-596D19FD4CF3}" dt="2026-05-07T13:45:35.535" v="2169" actId="790"/>
          <ac:spMkLst>
            <pc:docMk/>
            <pc:sldMk cId="3190490477" sldId="2147479844"/>
            <ac:spMk id="7" creationId="{18283173-10BE-C126-C88A-058177E746BB}"/>
          </ac:spMkLst>
        </pc:spChg>
        <pc:spChg chg="mod">
          <ac:chgData name="Reissner, Nina Sophie" userId="43e06582-60de-4375-8740-dcf13bba305d" providerId="ADAL" clId="{6D6C15C6-5708-4248-9313-596D19FD4CF3}" dt="2026-05-07T13:45:35.538" v="2170" actId="790"/>
          <ac:spMkLst>
            <pc:docMk/>
            <pc:sldMk cId="3190490477" sldId="2147479844"/>
            <ac:spMk id="8" creationId="{10939315-0272-5A33-4334-D47D6FBB89B2}"/>
          </ac:spMkLst>
        </pc:spChg>
        <pc:spChg chg="mod">
          <ac:chgData name="Reissner, Nina Sophie" userId="43e06582-60de-4375-8740-dcf13bba305d" providerId="ADAL" clId="{6D6C15C6-5708-4248-9313-596D19FD4CF3}" dt="2026-05-07T13:45:35.538" v="2171" actId="790"/>
          <ac:spMkLst>
            <pc:docMk/>
            <pc:sldMk cId="3190490477" sldId="2147479844"/>
            <ac:spMk id="9" creationId="{CF1D5B20-490D-2C38-0813-7E649394092C}"/>
          </ac:spMkLst>
        </pc:spChg>
        <pc:spChg chg="mod">
          <ac:chgData name="Reissner, Nina Sophie" userId="43e06582-60de-4375-8740-dcf13bba305d" providerId="ADAL" clId="{6D6C15C6-5708-4248-9313-596D19FD4CF3}" dt="2026-05-07T13:45:35.538" v="2172" actId="790"/>
          <ac:spMkLst>
            <pc:docMk/>
            <pc:sldMk cId="3190490477" sldId="2147479844"/>
            <ac:spMk id="10" creationId="{F8433A4B-9F0E-9092-B297-18F698BAD9C3}"/>
          </ac:spMkLst>
        </pc:spChg>
        <pc:spChg chg="mod">
          <ac:chgData name="Reissner, Nina Sophie" userId="43e06582-60de-4375-8740-dcf13bba305d" providerId="ADAL" clId="{6D6C15C6-5708-4248-9313-596D19FD4CF3}" dt="2026-05-07T13:45:35.538" v="2173" actId="790"/>
          <ac:spMkLst>
            <pc:docMk/>
            <pc:sldMk cId="3190490477" sldId="2147479844"/>
            <ac:spMk id="11" creationId="{759DB974-383A-CAE6-60C4-CF592142053A}"/>
          </ac:spMkLst>
        </pc:spChg>
        <pc:spChg chg="mod">
          <ac:chgData name="Reissner, Nina Sophie" userId="43e06582-60de-4375-8740-dcf13bba305d" providerId="ADAL" clId="{6D6C15C6-5708-4248-9313-596D19FD4CF3}" dt="2026-05-07T13:45:35.538" v="2174" actId="790"/>
          <ac:spMkLst>
            <pc:docMk/>
            <pc:sldMk cId="3190490477" sldId="2147479844"/>
            <ac:spMk id="12" creationId="{9B1F6053-E2F1-4150-F68C-E9DB04B9DD39}"/>
          </ac:spMkLst>
        </pc:spChg>
        <pc:spChg chg="mod">
          <ac:chgData name="Reissner, Nina Sophie" userId="43e06582-60de-4375-8740-dcf13bba305d" providerId="ADAL" clId="{6D6C15C6-5708-4248-9313-596D19FD4CF3}" dt="2026-05-07T13:45:35.538" v="2175" actId="790"/>
          <ac:spMkLst>
            <pc:docMk/>
            <pc:sldMk cId="3190490477" sldId="2147479844"/>
            <ac:spMk id="14" creationId="{11BDB6A9-C942-BCD7-3E79-518A9E97381E}"/>
          </ac:spMkLst>
        </pc:spChg>
        <pc:spChg chg="mod">
          <ac:chgData name="Reissner, Nina Sophie" userId="43e06582-60de-4375-8740-dcf13bba305d" providerId="ADAL" clId="{6D6C15C6-5708-4248-9313-596D19FD4CF3}" dt="2026-05-07T13:45:35.538" v="2176" actId="790"/>
          <ac:spMkLst>
            <pc:docMk/>
            <pc:sldMk cId="3190490477" sldId="2147479844"/>
            <ac:spMk id="15" creationId="{9CF98216-8F5F-852E-F13B-BB48EE8E70E0}"/>
          </ac:spMkLst>
        </pc:spChg>
        <pc:spChg chg="mod">
          <ac:chgData name="Reissner, Nina Sophie" userId="43e06582-60de-4375-8740-dcf13bba305d" providerId="ADAL" clId="{6D6C15C6-5708-4248-9313-596D19FD4CF3}" dt="2026-05-07T13:45:35.538" v="2177" actId="790"/>
          <ac:spMkLst>
            <pc:docMk/>
            <pc:sldMk cId="3190490477" sldId="2147479844"/>
            <ac:spMk id="16" creationId="{0EEF4BBF-28A3-B8A5-6826-C76854B60AC0}"/>
          </ac:spMkLst>
        </pc:spChg>
      </pc:sldChg>
      <pc:sldChg chg="delSp modSp mod">
        <pc:chgData name="Reissner, Nina Sophie" userId="43e06582-60de-4375-8740-dcf13bba305d" providerId="ADAL" clId="{6D6C15C6-5708-4248-9313-596D19FD4CF3}" dt="2026-05-07T13:45:42.934" v="2198"/>
        <pc:sldMkLst>
          <pc:docMk/>
          <pc:sldMk cId="2516543519" sldId="2147479845"/>
        </pc:sldMkLst>
        <pc:spChg chg="mod">
          <ac:chgData name="Reissner, Nina Sophie" userId="43e06582-60de-4375-8740-dcf13bba305d" providerId="ADAL" clId="{6D6C15C6-5708-4248-9313-596D19FD4CF3}" dt="2026-05-07T13:45:42.934" v="2198"/>
          <ac:spMkLst>
            <pc:docMk/>
            <pc:sldMk cId="2516543519" sldId="2147479845"/>
            <ac:spMk id="2" creationId="{6D17CCAE-AFC9-5467-56F7-9990229BFE16}"/>
          </ac:spMkLst>
        </pc:spChg>
        <pc:spChg chg="mod">
          <ac:chgData name="Reissner, Nina Sophie" userId="43e06582-60de-4375-8740-dcf13bba305d" providerId="ADAL" clId="{6D6C15C6-5708-4248-9313-596D19FD4CF3}" dt="2026-05-07T13:45:41.918" v="2184"/>
          <ac:spMkLst>
            <pc:docMk/>
            <pc:sldMk cId="2516543519" sldId="2147479845"/>
            <ac:spMk id="4" creationId="{6393F1A7-4C0C-6898-315C-5DEF4F36D780}"/>
          </ac:spMkLst>
        </pc:spChg>
        <pc:spChg chg="mod">
          <ac:chgData name="Reissner, Nina Sophie" userId="43e06582-60de-4375-8740-dcf13bba305d" providerId="ADAL" clId="{6D6C15C6-5708-4248-9313-596D19FD4CF3}" dt="2026-05-07T13:45:41.920" v="2185"/>
          <ac:spMkLst>
            <pc:docMk/>
            <pc:sldMk cId="2516543519" sldId="2147479845"/>
            <ac:spMk id="5" creationId="{B9C5681A-AA84-C824-CEF3-D6F98DB0CB0F}"/>
          </ac:spMkLst>
        </pc:spChg>
        <pc:spChg chg="mod">
          <ac:chgData name="Reissner, Nina Sophie" userId="43e06582-60de-4375-8740-dcf13bba305d" providerId="ADAL" clId="{6D6C15C6-5708-4248-9313-596D19FD4CF3}" dt="2026-05-07T13:45:41.920" v="2186"/>
          <ac:spMkLst>
            <pc:docMk/>
            <pc:sldMk cId="2516543519" sldId="2147479845"/>
            <ac:spMk id="6" creationId="{0F6AA8A5-B206-758C-F64D-762D00ED46E0}"/>
          </ac:spMkLst>
        </pc:spChg>
        <pc:spChg chg="mod">
          <ac:chgData name="Reissner, Nina Sophie" userId="43e06582-60de-4375-8740-dcf13bba305d" providerId="ADAL" clId="{6D6C15C6-5708-4248-9313-596D19FD4CF3}" dt="2026-05-07T13:45:41.922" v="2187" actId="790"/>
          <ac:spMkLst>
            <pc:docMk/>
            <pc:sldMk cId="2516543519" sldId="2147479845"/>
            <ac:spMk id="7" creationId="{CF687CBA-CDE6-7DCB-C091-33CD06835128}"/>
          </ac:spMkLst>
        </pc:spChg>
        <pc:spChg chg="mod">
          <ac:chgData name="Reissner, Nina Sophie" userId="43e06582-60de-4375-8740-dcf13bba305d" providerId="ADAL" clId="{6D6C15C6-5708-4248-9313-596D19FD4CF3}" dt="2026-05-07T13:45:41.922" v="2188" actId="790"/>
          <ac:spMkLst>
            <pc:docMk/>
            <pc:sldMk cId="2516543519" sldId="2147479845"/>
            <ac:spMk id="8" creationId="{697CF4CB-3D18-35D9-91DC-7CD866435DCA}"/>
          </ac:spMkLst>
        </pc:spChg>
        <pc:spChg chg="mod">
          <ac:chgData name="Reissner, Nina Sophie" userId="43e06582-60de-4375-8740-dcf13bba305d" providerId="ADAL" clId="{6D6C15C6-5708-4248-9313-596D19FD4CF3}" dt="2026-05-07T13:45:41.924" v="2189" actId="790"/>
          <ac:spMkLst>
            <pc:docMk/>
            <pc:sldMk cId="2516543519" sldId="2147479845"/>
            <ac:spMk id="9" creationId="{64BC3A44-09EC-FE0A-B409-E5A28B11EBD6}"/>
          </ac:spMkLst>
        </pc:spChg>
        <pc:spChg chg="mod">
          <ac:chgData name="Reissner, Nina Sophie" userId="43e06582-60de-4375-8740-dcf13bba305d" providerId="ADAL" clId="{6D6C15C6-5708-4248-9313-596D19FD4CF3}" dt="2026-05-07T13:45:41.924" v="2190" actId="790"/>
          <ac:spMkLst>
            <pc:docMk/>
            <pc:sldMk cId="2516543519" sldId="2147479845"/>
            <ac:spMk id="10" creationId="{B1CDC288-5A3C-D191-CF95-999E674534BC}"/>
          </ac:spMkLst>
        </pc:spChg>
        <pc:spChg chg="mod">
          <ac:chgData name="Reissner, Nina Sophie" userId="43e06582-60de-4375-8740-dcf13bba305d" providerId="ADAL" clId="{6D6C15C6-5708-4248-9313-596D19FD4CF3}" dt="2026-05-07T13:45:41.926" v="2191" actId="790"/>
          <ac:spMkLst>
            <pc:docMk/>
            <pc:sldMk cId="2516543519" sldId="2147479845"/>
            <ac:spMk id="11" creationId="{5F76FD02-7EE7-DE17-FD77-9473525EC468}"/>
          </ac:spMkLst>
        </pc:spChg>
        <pc:spChg chg="mod">
          <ac:chgData name="Reissner, Nina Sophie" userId="43e06582-60de-4375-8740-dcf13bba305d" providerId="ADAL" clId="{6D6C15C6-5708-4248-9313-596D19FD4CF3}" dt="2026-05-07T13:45:41.926" v="2192" actId="790"/>
          <ac:spMkLst>
            <pc:docMk/>
            <pc:sldMk cId="2516543519" sldId="2147479845"/>
            <ac:spMk id="12" creationId="{49A492A1-6B1C-2032-3E19-393C461EDF99}"/>
          </ac:spMkLst>
        </pc:spChg>
        <pc:spChg chg="mod">
          <ac:chgData name="Reissner, Nina Sophie" userId="43e06582-60de-4375-8740-dcf13bba305d" providerId="ADAL" clId="{6D6C15C6-5708-4248-9313-596D19FD4CF3}" dt="2026-05-07T13:45:41.926" v="2193" actId="790"/>
          <ac:spMkLst>
            <pc:docMk/>
            <pc:sldMk cId="2516543519" sldId="2147479845"/>
            <ac:spMk id="14" creationId="{73E51E6E-5A35-EFFD-1DE4-3AC9E2EE4ACF}"/>
          </ac:spMkLst>
        </pc:spChg>
        <pc:spChg chg="mod">
          <ac:chgData name="Reissner, Nina Sophie" userId="43e06582-60de-4375-8740-dcf13bba305d" providerId="ADAL" clId="{6D6C15C6-5708-4248-9313-596D19FD4CF3}" dt="2026-05-07T13:45:41.931" v="2194" actId="790"/>
          <ac:spMkLst>
            <pc:docMk/>
            <pc:sldMk cId="2516543519" sldId="2147479845"/>
            <ac:spMk id="15" creationId="{8F022EB6-0FB4-D978-B581-BC70EA532D84}"/>
          </ac:spMkLst>
        </pc:spChg>
        <pc:spChg chg="mod">
          <ac:chgData name="Reissner, Nina Sophie" userId="43e06582-60de-4375-8740-dcf13bba305d" providerId="ADAL" clId="{6D6C15C6-5708-4248-9313-596D19FD4CF3}" dt="2026-05-07T13:45:41.931" v="2195" actId="790"/>
          <ac:spMkLst>
            <pc:docMk/>
            <pc:sldMk cId="2516543519" sldId="2147479845"/>
            <ac:spMk id="16" creationId="{6BBCFF2A-782D-D7CB-5209-EF1B6D4A17A8}"/>
          </ac:spMkLst>
        </pc:spChg>
      </pc:sldChg>
      <pc:sldChg chg="delSp modSp mod">
        <pc:chgData name="Reissner, Nina Sophie" userId="43e06582-60de-4375-8740-dcf13bba305d" providerId="ADAL" clId="{6D6C15C6-5708-4248-9313-596D19FD4CF3}" dt="2026-05-07T13:45:57.150" v="2222"/>
        <pc:sldMkLst>
          <pc:docMk/>
          <pc:sldMk cId="3879132842" sldId="2147479846"/>
        </pc:sldMkLst>
        <pc:spChg chg="mod">
          <ac:chgData name="Reissner, Nina Sophie" userId="43e06582-60de-4375-8740-dcf13bba305d" providerId="ADAL" clId="{6D6C15C6-5708-4248-9313-596D19FD4CF3}" dt="2026-05-07T13:45:57.150" v="2222"/>
          <ac:spMkLst>
            <pc:docMk/>
            <pc:sldMk cId="3879132842" sldId="2147479846"/>
            <ac:spMk id="2" creationId="{E5FF118A-1313-976E-3D2B-598E6614D959}"/>
          </ac:spMkLst>
        </pc:spChg>
        <pc:spChg chg="mod">
          <ac:chgData name="Reissner, Nina Sophie" userId="43e06582-60de-4375-8740-dcf13bba305d" providerId="ADAL" clId="{6D6C15C6-5708-4248-9313-596D19FD4CF3}" dt="2026-05-07T13:45:56.639" v="2219"/>
          <ac:spMkLst>
            <pc:docMk/>
            <pc:sldMk cId="3879132842" sldId="2147479846"/>
            <ac:spMk id="18" creationId="{57AE7AAF-E035-02D9-020D-B975C1AEEC52}"/>
          </ac:spMkLst>
        </pc:spChg>
      </pc:sldChg>
      <pc:sldChg chg="delSp modSp mod">
        <pc:chgData name="Reissner, Nina Sophie" userId="43e06582-60de-4375-8740-dcf13bba305d" providerId="ADAL" clId="{6D6C15C6-5708-4248-9313-596D19FD4CF3}" dt="2026-05-15T10:43:11.843" v="2354" actId="478"/>
        <pc:sldMkLst>
          <pc:docMk/>
          <pc:sldMk cId="1611830119" sldId="2147479847"/>
        </pc:sldMkLst>
        <pc:spChg chg="mod">
          <ac:chgData name="Reissner, Nina Sophie" userId="43e06582-60de-4375-8740-dcf13bba305d" providerId="ADAL" clId="{6D6C15C6-5708-4248-9313-596D19FD4CF3}" dt="2026-05-07T07:15:37.340" v="925" actId="20577"/>
          <ac:spMkLst>
            <pc:docMk/>
            <pc:sldMk cId="1611830119" sldId="2147479847"/>
            <ac:spMk id="2" creationId="{CA6EC859-F858-CA48-6D54-A02660453C0E}"/>
          </ac:spMkLst>
        </pc:spChg>
        <pc:spChg chg="del">
          <ac:chgData name="Reissner, Nina Sophie" userId="43e06582-60de-4375-8740-dcf13bba305d" providerId="ADAL" clId="{6D6C15C6-5708-4248-9313-596D19FD4CF3}" dt="2026-05-15T10:43:11.843" v="2354" actId="478"/>
          <ac:spMkLst>
            <pc:docMk/>
            <pc:sldMk cId="1611830119" sldId="2147479847"/>
            <ac:spMk id="3" creationId="{498C4951-5E39-8C9D-7248-C1341BF8F31C}"/>
          </ac:spMkLst>
        </pc:spChg>
      </pc:sldChg>
      <pc:sldChg chg="delSp modSp mod">
        <pc:chgData name="Reissner, Nina Sophie" userId="43e06582-60de-4375-8740-dcf13bba305d" providerId="ADAL" clId="{6D6C15C6-5708-4248-9313-596D19FD4CF3}" dt="2026-05-07T07:15:16.077" v="912" actId="478"/>
        <pc:sldMkLst>
          <pc:docMk/>
          <pc:sldMk cId="2446429708" sldId="2147479849"/>
        </pc:sldMkLst>
        <pc:spChg chg="mod">
          <ac:chgData name="Reissner, Nina Sophie" userId="43e06582-60de-4375-8740-dcf13bba305d" providerId="ADAL" clId="{6D6C15C6-5708-4248-9313-596D19FD4CF3}" dt="2026-05-07T07:13:49.167" v="888"/>
          <ac:spMkLst>
            <pc:docMk/>
            <pc:sldMk cId="2446429708" sldId="2147479849"/>
            <ac:spMk id="2" creationId="{FD4AFF33-6C55-D8B6-6EB2-29BB7D41771E}"/>
          </ac:spMkLst>
        </pc:spChg>
      </pc:sldChg>
      <pc:sldChg chg="addSp delSp modSp mod modNotes">
        <pc:chgData name="Reissner, Nina Sophie" userId="43e06582-60de-4375-8740-dcf13bba305d" providerId="ADAL" clId="{6D6C15C6-5708-4248-9313-596D19FD4CF3}" dt="2026-05-07T13:46:16.994" v="2297"/>
        <pc:sldMkLst>
          <pc:docMk/>
          <pc:sldMk cId="1646239133" sldId="2147479850"/>
        </pc:sldMkLst>
        <pc:spChg chg="mod">
          <ac:chgData name="Reissner, Nina Sophie" userId="43e06582-60de-4375-8740-dcf13bba305d" providerId="ADAL" clId="{6D6C15C6-5708-4248-9313-596D19FD4CF3}" dt="2026-05-07T13:46:16.994" v="2297"/>
          <ac:spMkLst>
            <pc:docMk/>
            <pc:sldMk cId="1646239133" sldId="2147479850"/>
            <ac:spMk id="2" creationId="{12EC082A-DA0C-110A-F1F4-2ED79930A75B}"/>
          </ac:spMkLst>
        </pc:spChg>
        <pc:spChg chg="mod">
          <ac:chgData name="Reissner, Nina Sophie" userId="43e06582-60de-4375-8740-dcf13bba305d" providerId="ADAL" clId="{6D6C15C6-5708-4248-9313-596D19FD4CF3}" dt="2026-05-07T13:46:16.491" v="2284" actId="790"/>
          <ac:spMkLst>
            <pc:docMk/>
            <pc:sldMk cId="1646239133" sldId="2147479850"/>
            <ac:spMk id="4" creationId="{3C11C960-1B5C-AD20-1CE4-85706E1A09D7}"/>
          </ac:spMkLst>
        </pc:spChg>
        <pc:spChg chg="mod">
          <ac:chgData name="Reissner, Nina Sophie" userId="43e06582-60de-4375-8740-dcf13bba305d" providerId="ADAL" clId="{6D6C15C6-5708-4248-9313-596D19FD4CF3}" dt="2026-05-07T13:46:16.493" v="2291" actId="790"/>
          <ac:spMkLst>
            <pc:docMk/>
            <pc:sldMk cId="1646239133" sldId="2147479850"/>
            <ac:spMk id="7" creationId="{7FC28A3D-D90A-BD3E-51C7-839E5C4AFD0B}"/>
          </ac:spMkLst>
        </pc:spChg>
        <pc:spChg chg="mod">
          <ac:chgData name="Reissner, Nina Sophie" userId="43e06582-60de-4375-8740-dcf13bba305d" providerId="ADAL" clId="{6D6C15C6-5708-4248-9313-596D19FD4CF3}" dt="2026-05-07T13:46:16.493" v="2292" actId="790"/>
          <ac:spMkLst>
            <pc:docMk/>
            <pc:sldMk cId="1646239133" sldId="2147479850"/>
            <ac:spMk id="8" creationId="{4E54F81C-60E2-9752-5E59-81CF5960683B}"/>
          </ac:spMkLst>
        </pc:spChg>
        <pc:spChg chg="mod">
          <ac:chgData name="Reissner, Nina Sophie" userId="43e06582-60de-4375-8740-dcf13bba305d" providerId="ADAL" clId="{6D6C15C6-5708-4248-9313-596D19FD4CF3}" dt="2026-05-07T13:46:16.493" v="2293" actId="790"/>
          <ac:spMkLst>
            <pc:docMk/>
            <pc:sldMk cId="1646239133" sldId="2147479850"/>
            <ac:spMk id="9" creationId="{4D2835F8-2910-3430-6D38-B585D13BC38A}"/>
          </ac:spMkLst>
        </pc:spChg>
        <pc:grpChg chg="add mod">
          <ac:chgData name="Reissner, Nina Sophie" userId="43e06582-60de-4375-8740-dcf13bba305d" providerId="ADAL" clId="{6D6C15C6-5708-4248-9313-596D19FD4CF3}" dt="2026-05-06T11:24:32.307" v="353" actId="1076"/>
          <ac:grpSpMkLst>
            <pc:docMk/>
            <pc:sldMk cId="1646239133" sldId="2147479850"/>
            <ac:grpSpMk id="5" creationId="{974AC1A6-D091-C732-192D-617D355178C5}"/>
          </ac:grpSpMkLst>
        </pc:grpChg>
        <pc:graphicFrameChg chg="modGraphic">
          <ac:chgData name="Reissner, Nina Sophie" userId="43e06582-60de-4375-8740-dcf13bba305d" providerId="ADAL" clId="{6D6C15C6-5708-4248-9313-596D19FD4CF3}" dt="2026-05-07T13:46:16.493" v="2290" actId="790"/>
          <ac:graphicFrameMkLst>
            <pc:docMk/>
            <pc:sldMk cId="1646239133" sldId="2147479850"/>
            <ac:graphicFrameMk id="6" creationId="{135F2F8A-2AA3-B4E1-6789-FC171061BAB2}"/>
          </ac:graphicFrameMkLst>
        </pc:graphicFrameChg>
        <pc:picChg chg="mod">
          <ac:chgData name="Reissner, Nina Sophie" userId="43e06582-60de-4375-8740-dcf13bba305d" providerId="ADAL" clId="{6D6C15C6-5708-4248-9313-596D19FD4CF3}" dt="2026-05-06T11:24:29.150" v="348" actId="1582"/>
          <ac:picMkLst>
            <pc:docMk/>
            <pc:sldMk cId="1646239133" sldId="2147479850"/>
            <ac:picMk id="10" creationId="{043CB398-AC70-467F-2045-8B45B98F1AE3}"/>
          </ac:picMkLst>
        </pc:picChg>
        <pc:picChg chg="mod">
          <ac:chgData name="Reissner, Nina Sophie" userId="43e06582-60de-4375-8740-dcf13bba305d" providerId="ADAL" clId="{6D6C15C6-5708-4248-9313-596D19FD4CF3}" dt="2026-05-06T11:24:29.157" v="349" actId="1582"/>
          <ac:picMkLst>
            <pc:docMk/>
            <pc:sldMk cId="1646239133" sldId="2147479850"/>
            <ac:picMk id="11" creationId="{A7B7B895-EA14-3FBF-516E-AD0690418260}"/>
          </ac:picMkLst>
        </pc:picChg>
        <pc:picChg chg="mod">
          <ac:chgData name="Reissner, Nina Sophie" userId="43e06582-60de-4375-8740-dcf13bba305d" providerId="ADAL" clId="{6D6C15C6-5708-4248-9313-596D19FD4CF3}" dt="2026-05-06T11:24:29.157" v="350" actId="1582"/>
          <ac:picMkLst>
            <pc:docMk/>
            <pc:sldMk cId="1646239133" sldId="2147479850"/>
            <ac:picMk id="12" creationId="{CFD8A1EB-56DC-5C2E-709E-04545E07C3C7}"/>
          </ac:picMkLst>
        </pc:picChg>
      </pc:sldChg>
      <pc:sldChg chg="delSp modSp mod modNotes">
        <pc:chgData name="Reissner, Nina Sophie" userId="43e06582-60de-4375-8740-dcf13bba305d" providerId="ADAL" clId="{6D6C15C6-5708-4248-9313-596D19FD4CF3}" dt="2026-05-07T13:46:07.938" v="2277"/>
        <pc:sldMkLst>
          <pc:docMk/>
          <pc:sldMk cId="3678900405" sldId="2147479851"/>
        </pc:sldMkLst>
        <pc:spChg chg="mod">
          <ac:chgData name="Reissner, Nina Sophie" userId="43e06582-60de-4375-8740-dcf13bba305d" providerId="ADAL" clId="{6D6C15C6-5708-4248-9313-596D19FD4CF3}" dt="2026-05-07T13:46:07.938" v="2277"/>
          <ac:spMkLst>
            <pc:docMk/>
            <pc:sldMk cId="3678900405" sldId="2147479851"/>
            <ac:spMk id="2" creationId="{5FCEB93F-FB5F-AA8C-A053-ABD5DE81719D}"/>
          </ac:spMkLst>
        </pc:spChg>
        <pc:spChg chg="mod">
          <ac:chgData name="Reissner, Nina Sophie" userId="43e06582-60de-4375-8740-dcf13bba305d" providerId="ADAL" clId="{6D6C15C6-5708-4248-9313-596D19FD4CF3}" dt="2026-05-07T13:46:07.344" v="2235" actId="790"/>
          <ac:spMkLst>
            <pc:docMk/>
            <pc:sldMk cId="3678900405" sldId="2147479851"/>
            <ac:spMk id="4" creationId="{2A237E76-8487-925B-15FF-6DFD28E6875E}"/>
          </ac:spMkLst>
        </pc:spChg>
        <pc:spChg chg="mod">
          <ac:chgData name="Reissner, Nina Sophie" userId="43e06582-60de-4375-8740-dcf13bba305d" providerId="ADAL" clId="{6D6C15C6-5708-4248-9313-596D19FD4CF3}" dt="2026-05-07T13:46:07.344" v="2236" actId="790"/>
          <ac:spMkLst>
            <pc:docMk/>
            <pc:sldMk cId="3678900405" sldId="2147479851"/>
            <ac:spMk id="5" creationId="{FA869A10-8333-3102-D4C5-448DFC554841}"/>
          </ac:spMkLst>
        </pc:spChg>
        <pc:spChg chg="mod">
          <ac:chgData name="Reissner, Nina Sophie" userId="43e06582-60de-4375-8740-dcf13bba305d" providerId="ADAL" clId="{6D6C15C6-5708-4248-9313-596D19FD4CF3}" dt="2026-05-07T13:46:07.344" v="2237" actId="790"/>
          <ac:spMkLst>
            <pc:docMk/>
            <pc:sldMk cId="3678900405" sldId="2147479851"/>
            <ac:spMk id="6" creationId="{21180094-C9AD-DB88-7E36-01DAE3FB92EC}"/>
          </ac:spMkLst>
        </pc:spChg>
        <pc:spChg chg="mod">
          <ac:chgData name="Reissner, Nina Sophie" userId="43e06582-60de-4375-8740-dcf13bba305d" providerId="ADAL" clId="{6D6C15C6-5708-4248-9313-596D19FD4CF3}" dt="2026-05-07T13:46:07.356" v="2238" actId="790"/>
          <ac:spMkLst>
            <pc:docMk/>
            <pc:sldMk cId="3678900405" sldId="2147479851"/>
            <ac:spMk id="10" creationId="{F897B349-DD58-340A-15E7-4BA6705AFA0A}"/>
          </ac:spMkLst>
        </pc:spChg>
        <pc:spChg chg="mod">
          <ac:chgData name="Reissner, Nina Sophie" userId="43e06582-60de-4375-8740-dcf13bba305d" providerId="ADAL" clId="{6D6C15C6-5708-4248-9313-596D19FD4CF3}" dt="2026-05-07T13:46:07.356" v="2239" actId="790"/>
          <ac:spMkLst>
            <pc:docMk/>
            <pc:sldMk cId="3678900405" sldId="2147479851"/>
            <ac:spMk id="11" creationId="{F78FBBC3-03AA-9DAF-63BB-7E6B9D664F33}"/>
          </ac:spMkLst>
        </pc:spChg>
        <pc:spChg chg="mod">
          <ac:chgData name="Reissner, Nina Sophie" userId="43e06582-60de-4375-8740-dcf13bba305d" providerId="ADAL" clId="{6D6C15C6-5708-4248-9313-596D19FD4CF3}" dt="2026-05-07T13:46:07.360" v="2240" actId="790"/>
          <ac:spMkLst>
            <pc:docMk/>
            <pc:sldMk cId="3678900405" sldId="2147479851"/>
            <ac:spMk id="12" creationId="{CF18281A-8BFB-062D-EBEE-5C4FF7EBBE73}"/>
          </ac:spMkLst>
        </pc:spChg>
        <pc:spChg chg="mod">
          <ac:chgData name="Reissner, Nina Sophie" userId="43e06582-60de-4375-8740-dcf13bba305d" providerId="ADAL" clId="{6D6C15C6-5708-4248-9313-596D19FD4CF3}" dt="2026-05-07T13:46:07.360" v="2241" actId="790"/>
          <ac:spMkLst>
            <pc:docMk/>
            <pc:sldMk cId="3678900405" sldId="2147479851"/>
            <ac:spMk id="14" creationId="{B881E6F5-2713-76CD-F1D4-CCD7BE90B83B}"/>
          </ac:spMkLst>
        </pc:spChg>
        <pc:spChg chg="mod">
          <ac:chgData name="Reissner, Nina Sophie" userId="43e06582-60de-4375-8740-dcf13bba305d" providerId="ADAL" clId="{6D6C15C6-5708-4248-9313-596D19FD4CF3}" dt="2026-05-07T13:46:07.360" v="2242" actId="790"/>
          <ac:spMkLst>
            <pc:docMk/>
            <pc:sldMk cId="3678900405" sldId="2147479851"/>
            <ac:spMk id="15" creationId="{BAC9D4A2-FB0E-B9C8-4D27-61EA8CC75D81}"/>
          </ac:spMkLst>
        </pc:spChg>
        <pc:spChg chg="mod">
          <ac:chgData name="Reissner, Nina Sophie" userId="43e06582-60de-4375-8740-dcf13bba305d" providerId="ADAL" clId="{6D6C15C6-5708-4248-9313-596D19FD4CF3}" dt="2026-05-07T13:46:07.360" v="2243" actId="790"/>
          <ac:spMkLst>
            <pc:docMk/>
            <pc:sldMk cId="3678900405" sldId="2147479851"/>
            <ac:spMk id="16" creationId="{4A02C894-9EE6-ACAC-9DC1-542B1A210594}"/>
          </ac:spMkLst>
        </pc:spChg>
        <pc:spChg chg="mod">
          <ac:chgData name="Reissner, Nina Sophie" userId="43e06582-60de-4375-8740-dcf13bba305d" providerId="ADAL" clId="{6D6C15C6-5708-4248-9313-596D19FD4CF3}" dt="2026-05-07T13:46:07.360" v="2244" actId="790"/>
          <ac:spMkLst>
            <pc:docMk/>
            <pc:sldMk cId="3678900405" sldId="2147479851"/>
            <ac:spMk id="17" creationId="{D2F5DE53-88D8-76F4-3619-F9DD5EF31A5D}"/>
          </ac:spMkLst>
        </pc:spChg>
        <pc:spChg chg="mod">
          <ac:chgData name="Reissner, Nina Sophie" userId="43e06582-60de-4375-8740-dcf13bba305d" providerId="ADAL" clId="{6D6C15C6-5708-4248-9313-596D19FD4CF3}" dt="2026-05-07T13:46:07.360" v="2245" actId="790"/>
          <ac:spMkLst>
            <pc:docMk/>
            <pc:sldMk cId="3678900405" sldId="2147479851"/>
            <ac:spMk id="18" creationId="{CC55CDE3-335C-803B-3C7D-91ACBAB487ED}"/>
          </ac:spMkLst>
        </pc:spChg>
        <pc:spChg chg="mod">
          <ac:chgData name="Reissner, Nina Sophie" userId="43e06582-60de-4375-8740-dcf13bba305d" providerId="ADAL" clId="{6D6C15C6-5708-4248-9313-596D19FD4CF3}" dt="2026-05-07T13:46:07.360" v="2246" actId="790"/>
          <ac:spMkLst>
            <pc:docMk/>
            <pc:sldMk cId="3678900405" sldId="2147479851"/>
            <ac:spMk id="19" creationId="{94C1F57C-4C0D-9F18-57B5-659745A17DC1}"/>
          </ac:spMkLst>
        </pc:spChg>
        <pc:spChg chg="mod">
          <ac:chgData name="Reissner, Nina Sophie" userId="43e06582-60de-4375-8740-dcf13bba305d" providerId="ADAL" clId="{6D6C15C6-5708-4248-9313-596D19FD4CF3}" dt="2026-05-07T13:46:07.367" v="2247" actId="790"/>
          <ac:spMkLst>
            <pc:docMk/>
            <pc:sldMk cId="3678900405" sldId="2147479851"/>
            <ac:spMk id="20" creationId="{F8B5238F-6D3F-38D8-B566-F856B82397AA}"/>
          </ac:spMkLst>
        </pc:spChg>
        <pc:spChg chg="mod">
          <ac:chgData name="Reissner, Nina Sophie" userId="43e06582-60de-4375-8740-dcf13bba305d" providerId="ADAL" clId="{6D6C15C6-5708-4248-9313-596D19FD4CF3}" dt="2026-05-07T13:46:07.368" v="2248" actId="790"/>
          <ac:spMkLst>
            <pc:docMk/>
            <pc:sldMk cId="3678900405" sldId="2147479851"/>
            <ac:spMk id="21" creationId="{3D67DFCC-1A1A-6B02-6D13-2305340806B9}"/>
          </ac:spMkLst>
        </pc:spChg>
        <pc:spChg chg="mod">
          <ac:chgData name="Reissner, Nina Sophie" userId="43e06582-60de-4375-8740-dcf13bba305d" providerId="ADAL" clId="{6D6C15C6-5708-4248-9313-596D19FD4CF3}" dt="2026-05-07T13:46:07.368" v="2249" actId="790"/>
          <ac:spMkLst>
            <pc:docMk/>
            <pc:sldMk cId="3678900405" sldId="2147479851"/>
            <ac:spMk id="22" creationId="{68AF24F8-7A32-BBFC-4C61-EDB1A42EA4C8}"/>
          </ac:spMkLst>
        </pc:spChg>
        <pc:spChg chg="mod">
          <ac:chgData name="Reissner, Nina Sophie" userId="43e06582-60de-4375-8740-dcf13bba305d" providerId="ADAL" clId="{6D6C15C6-5708-4248-9313-596D19FD4CF3}" dt="2026-05-07T13:46:07.370" v="2250" actId="790"/>
          <ac:spMkLst>
            <pc:docMk/>
            <pc:sldMk cId="3678900405" sldId="2147479851"/>
            <ac:spMk id="23" creationId="{6790DF34-16C5-F830-3544-EA9D101CB66C}"/>
          </ac:spMkLst>
        </pc:spChg>
        <pc:spChg chg="mod">
          <ac:chgData name="Reissner, Nina Sophie" userId="43e06582-60de-4375-8740-dcf13bba305d" providerId="ADAL" clId="{6D6C15C6-5708-4248-9313-596D19FD4CF3}" dt="2026-05-07T13:46:07.370" v="2251" actId="790"/>
          <ac:spMkLst>
            <pc:docMk/>
            <pc:sldMk cId="3678900405" sldId="2147479851"/>
            <ac:spMk id="24" creationId="{92B05561-515A-E8C1-124A-2FAB27882B70}"/>
          </ac:spMkLst>
        </pc:spChg>
        <pc:spChg chg="mod">
          <ac:chgData name="Reissner, Nina Sophie" userId="43e06582-60de-4375-8740-dcf13bba305d" providerId="ADAL" clId="{6D6C15C6-5708-4248-9313-596D19FD4CF3}" dt="2026-05-07T13:46:07.372" v="2252" actId="790"/>
          <ac:spMkLst>
            <pc:docMk/>
            <pc:sldMk cId="3678900405" sldId="2147479851"/>
            <ac:spMk id="25" creationId="{227507A3-DE7A-3DB9-18F7-BCFAD6401D57}"/>
          </ac:spMkLst>
        </pc:spChg>
        <pc:spChg chg="mod">
          <ac:chgData name="Reissner, Nina Sophie" userId="43e06582-60de-4375-8740-dcf13bba305d" providerId="ADAL" clId="{6D6C15C6-5708-4248-9313-596D19FD4CF3}" dt="2026-05-07T13:46:07.373" v="2253" actId="790"/>
          <ac:spMkLst>
            <pc:docMk/>
            <pc:sldMk cId="3678900405" sldId="2147479851"/>
            <ac:spMk id="26" creationId="{81A47A30-3830-28D5-337B-690F77248E95}"/>
          </ac:spMkLst>
        </pc:spChg>
        <pc:spChg chg="mod">
          <ac:chgData name="Reissner, Nina Sophie" userId="43e06582-60de-4375-8740-dcf13bba305d" providerId="ADAL" clId="{6D6C15C6-5708-4248-9313-596D19FD4CF3}" dt="2026-05-07T13:46:07.373" v="2254" actId="790"/>
          <ac:spMkLst>
            <pc:docMk/>
            <pc:sldMk cId="3678900405" sldId="2147479851"/>
            <ac:spMk id="27" creationId="{6CBF1286-E2B7-9B82-0E1E-B34775B1A51C}"/>
          </ac:spMkLst>
        </pc:spChg>
        <pc:spChg chg="mod">
          <ac:chgData name="Reissner, Nina Sophie" userId="43e06582-60de-4375-8740-dcf13bba305d" providerId="ADAL" clId="{6D6C15C6-5708-4248-9313-596D19FD4CF3}" dt="2026-05-07T13:46:07.373" v="2255" actId="790"/>
          <ac:spMkLst>
            <pc:docMk/>
            <pc:sldMk cId="3678900405" sldId="2147479851"/>
            <ac:spMk id="28" creationId="{05008083-8A07-F58D-6BA0-B0F9128B070F}"/>
          </ac:spMkLst>
        </pc:spChg>
        <pc:spChg chg="mod">
          <ac:chgData name="Reissner, Nina Sophie" userId="43e06582-60de-4375-8740-dcf13bba305d" providerId="ADAL" clId="{6D6C15C6-5708-4248-9313-596D19FD4CF3}" dt="2026-05-07T13:46:07.375" v="2256" actId="790"/>
          <ac:spMkLst>
            <pc:docMk/>
            <pc:sldMk cId="3678900405" sldId="2147479851"/>
            <ac:spMk id="29" creationId="{0AE207BB-C674-A831-6772-3C26795D5443}"/>
          </ac:spMkLst>
        </pc:spChg>
        <pc:spChg chg="mod">
          <ac:chgData name="Reissner, Nina Sophie" userId="43e06582-60de-4375-8740-dcf13bba305d" providerId="ADAL" clId="{6D6C15C6-5708-4248-9313-596D19FD4CF3}" dt="2026-05-07T13:46:07.375" v="2257" actId="790"/>
          <ac:spMkLst>
            <pc:docMk/>
            <pc:sldMk cId="3678900405" sldId="2147479851"/>
            <ac:spMk id="30" creationId="{0C53FEB3-D9B4-4DCA-4DCE-8AACE0059D97}"/>
          </ac:spMkLst>
        </pc:spChg>
        <pc:spChg chg="mod">
          <ac:chgData name="Reissner, Nina Sophie" userId="43e06582-60de-4375-8740-dcf13bba305d" providerId="ADAL" clId="{6D6C15C6-5708-4248-9313-596D19FD4CF3}" dt="2026-05-07T13:46:07.376" v="2258" actId="790"/>
          <ac:spMkLst>
            <pc:docMk/>
            <pc:sldMk cId="3678900405" sldId="2147479851"/>
            <ac:spMk id="31" creationId="{5793FAE7-5609-E50C-A8D8-3EF808FE1974}"/>
          </ac:spMkLst>
        </pc:spChg>
        <pc:spChg chg="mod">
          <ac:chgData name="Reissner, Nina Sophie" userId="43e06582-60de-4375-8740-dcf13bba305d" providerId="ADAL" clId="{6D6C15C6-5708-4248-9313-596D19FD4CF3}" dt="2026-05-07T13:46:07.376" v="2259" actId="790"/>
          <ac:spMkLst>
            <pc:docMk/>
            <pc:sldMk cId="3678900405" sldId="2147479851"/>
            <ac:spMk id="32" creationId="{AB77592C-C83E-F18B-5980-09870A9ACDBC}"/>
          </ac:spMkLst>
        </pc:spChg>
        <pc:spChg chg="mod">
          <ac:chgData name="Reissner, Nina Sophie" userId="43e06582-60de-4375-8740-dcf13bba305d" providerId="ADAL" clId="{6D6C15C6-5708-4248-9313-596D19FD4CF3}" dt="2026-05-07T13:46:07.376" v="2260" actId="790"/>
          <ac:spMkLst>
            <pc:docMk/>
            <pc:sldMk cId="3678900405" sldId="2147479851"/>
            <ac:spMk id="33" creationId="{6038B3E4-A997-372D-B85A-0191CB39F29D}"/>
          </ac:spMkLst>
        </pc:spChg>
        <pc:spChg chg="mod">
          <ac:chgData name="Reissner, Nina Sophie" userId="43e06582-60de-4375-8740-dcf13bba305d" providerId="ADAL" clId="{6D6C15C6-5708-4248-9313-596D19FD4CF3}" dt="2026-05-07T13:46:07.376" v="2261" actId="790"/>
          <ac:spMkLst>
            <pc:docMk/>
            <pc:sldMk cId="3678900405" sldId="2147479851"/>
            <ac:spMk id="34" creationId="{7412074A-6CB0-A44E-83CD-D9CCA5A137EB}"/>
          </ac:spMkLst>
        </pc:spChg>
        <pc:spChg chg="mod">
          <ac:chgData name="Reissner, Nina Sophie" userId="43e06582-60de-4375-8740-dcf13bba305d" providerId="ADAL" clId="{6D6C15C6-5708-4248-9313-596D19FD4CF3}" dt="2026-05-07T13:46:07.376" v="2262" actId="790"/>
          <ac:spMkLst>
            <pc:docMk/>
            <pc:sldMk cId="3678900405" sldId="2147479851"/>
            <ac:spMk id="35" creationId="{5199807B-D9ED-2AB0-0218-E283A1927280}"/>
          </ac:spMkLst>
        </pc:spChg>
        <pc:spChg chg="mod">
          <ac:chgData name="Reissner, Nina Sophie" userId="43e06582-60de-4375-8740-dcf13bba305d" providerId="ADAL" clId="{6D6C15C6-5708-4248-9313-596D19FD4CF3}" dt="2026-05-07T13:46:07.376" v="2263" actId="790"/>
          <ac:spMkLst>
            <pc:docMk/>
            <pc:sldMk cId="3678900405" sldId="2147479851"/>
            <ac:spMk id="36" creationId="{293B80D3-4FD0-8949-EE9C-C43F15568FD9}"/>
          </ac:spMkLst>
        </pc:spChg>
        <pc:spChg chg="mod">
          <ac:chgData name="Reissner, Nina Sophie" userId="43e06582-60de-4375-8740-dcf13bba305d" providerId="ADAL" clId="{6D6C15C6-5708-4248-9313-596D19FD4CF3}" dt="2026-05-07T13:46:07.376" v="2264" actId="790"/>
          <ac:spMkLst>
            <pc:docMk/>
            <pc:sldMk cId="3678900405" sldId="2147479851"/>
            <ac:spMk id="37" creationId="{69314065-9311-FAC2-63B2-FEA6DAC8FFAB}"/>
          </ac:spMkLst>
        </pc:spChg>
        <pc:spChg chg="mod">
          <ac:chgData name="Reissner, Nina Sophie" userId="43e06582-60de-4375-8740-dcf13bba305d" providerId="ADAL" clId="{6D6C15C6-5708-4248-9313-596D19FD4CF3}" dt="2026-05-07T13:46:07.376" v="2265" actId="790"/>
          <ac:spMkLst>
            <pc:docMk/>
            <pc:sldMk cId="3678900405" sldId="2147479851"/>
            <ac:spMk id="38" creationId="{4A27D9FE-5388-BAF4-137A-B11AB6617F7D}"/>
          </ac:spMkLst>
        </pc:spChg>
        <pc:spChg chg="mod">
          <ac:chgData name="Reissner, Nina Sophie" userId="43e06582-60de-4375-8740-dcf13bba305d" providerId="ADAL" clId="{6D6C15C6-5708-4248-9313-596D19FD4CF3}" dt="2026-05-07T13:46:07.376" v="2266" actId="790"/>
          <ac:spMkLst>
            <pc:docMk/>
            <pc:sldMk cId="3678900405" sldId="2147479851"/>
            <ac:spMk id="39" creationId="{33394054-6D27-2C22-B4D6-4E1A10F2BEF2}"/>
          </ac:spMkLst>
        </pc:spChg>
        <pc:spChg chg="mod">
          <ac:chgData name="Reissner, Nina Sophie" userId="43e06582-60de-4375-8740-dcf13bba305d" providerId="ADAL" clId="{6D6C15C6-5708-4248-9313-596D19FD4CF3}" dt="2026-05-07T13:46:07.376" v="2267" actId="790"/>
          <ac:spMkLst>
            <pc:docMk/>
            <pc:sldMk cId="3678900405" sldId="2147479851"/>
            <ac:spMk id="40" creationId="{829EC57C-6B86-8CBE-2AFE-73C77676B98B}"/>
          </ac:spMkLst>
        </pc:spChg>
        <pc:spChg chg="mod">
          <ac:chgData name="Reissner, Nina Sophie" userId="43e06582-60de-4375-8740-dcf13bba305d" providerId="ADAL" clId="{6D6C15C6-5708-4248-9313-596D19FD4CF3}" dt="2026-05-07T13:46:07.376" v="2268" actId="790"/>
          <ac:spMkLst>
            <pc:docMk/>
            <pc:sldMk cId="3678900405" sldId="2147479851"/>
            <ac:spMk id="41" creationId="{B691B7DF-57CA-AFC8-DC6E-031B30039856}"/>
          </ac:spMkLst>
        </pc:spChg>
        <pc:spChg chg="mod">
          <ac:chgData name="Reissner, Nina Sophie" userId="43e06582-60de-4375-8740-dcf13bba305d" providerId="ADAL" clId="{6D6C15C6-5708-4248-9313-596D19FD4CF3}" dt="2026-05-07T13:46:07.376" v="2269" actId="790"/>
          <ac:spMkLst>
            <pc:docMk/>
            <pc:sldMk cId="3678900405" sldId="2147479851"/>
            <ac:spMk id="42" creationId="{08852DC8-814B-278C-4068-2A79DEB040B2}"/>
          </ac:spMkLst>
        </pc:spChg>
        <pc:spChg chg="mod">
          <ac:chgData name="Reissner, Nina Sophie" userId="43e06582-60de-4375-8740-dcf13bba305d" providerId="ADAL" clId="{6D6C15C6-5708-4248-9313-596D19FD4CF3}" dt="2026-05-07T13:46:07.389" v="2270" actId="790"/>
          <ac:spMkLst>
            <pc:docMk/>
            <pc:sldMk cId="3678900405" sldId="2147479851"/>
            <ac:spMk id="43" creationId="{6508EAAB-87A2-7ECC-881F-206845690CAD}"/>
          </ac:spMkLst>
        </pc:spChg>
        <pc:spChg chg="mod">
          <ac:chgData name="Reissner, Nina Sophie" userId="43e06582-60de-4375-8740-dcf13bba305d" providerId="ADAL" clId="{6D6C15C6-5708-4248-9313-596D19FD4CF3}" dt="2026-05-07T13:46:07.389" v="2271" actId="790"/>
          <ac:spMkLst>
            <pc:docMk/>
            <pc:sldMk cId="3678900405" sldId="2147479851"/>
            <ac:spMk id="44" creationId="{A22BE566-69D4-77E4-0775-E04889A29635}"/>
          </ac:spMkLst>
        </pc:spChg>
        <pc:spChg chg="mod">
          <ac:chgData name="Reissner, Nina Sophie" userId="43e06582-60de-4375-8740-dcf13bba305d" providerId="ADAL" clId="{6D6C15C6-5708-4248-9313-596D19FD4CF3}" dt="2026-05-07T13:46:07.389" v="2272" actId="790"/>
          <ac:spMkLst>
            <pc:docMk/>
            <pc:sldMk cId="3678900405" sldId="2147479851"/>
            <ac:spMk id="45" creationId="{77376E90-B3ED-19B3-7240-2BADCD416D67}"/>
          </ac:spMkLst>
        </pc:spChg>
        <pc:spChg chg="mod">
          <ac:chgData name="Reissner, Nina Sophie" userId="43e06582-60de-4375-8740-dcf13bba305d" providerId="ADAL" clId="{6D6C15C6-5708-4248-9313-596D19FD4CF3}" dt="2026-05-07T13:46:07.389" v="2273" actId="790"/>
          <ac:spMkLst>
            <pc:docMk/>
            <pc:sldMk cId="3678900405" sldId="2147479851"/>
            <ac:spMk id="46" creationId="{BBDDB56D-8F83-1B55-761B-CACB921194C5}"/>
          </ac:spMkLst>
        </pc:spChg>
      </pc:sldChg>
      <pc:sldChg chg="addSp delSp modSp mod modNotes">
        <pc:chgData name="Reissner, Nina Sophie" userId="43e06582-60de-4375-8740-dcf13bba305d" providerId="ADAL" clId="{6D6C15C6-5708-4248-9313-596D19FD4CF3}" dt="2026-05-13T15:47:29.808" v="2340"/>
        <pc:sldMkLst>
          <pc:docMk/>
          <pc:sldMk cId="2182372406" sldId="2147479855"/>
        </pc:sldMkLst>
        <pc:spChg chg="mod">
          <ac:chgData name="Reissner, Nina Sophie" userId="43e06582-60de-4375-8740-dcf13bba305d" providerId="ADAL" clId="{6D6C15C6-5708-4248-9313-596D19FD4CF3}" dt="2026-05-07T13:44:45.688" v="1956"/>
          <ac:spMkLst>
            <pc:docMk/>
            <pc:sldMk cId="2182372406" sldId="2147479855"/>
            <ac:spMk id="2" creationId="{7386AA2A-85CD-6255-2EFD-26BB0A92942D}"/>
          </ac:spMkLst>
        </pc:spChg>
        <pc:spChg chg="mod">
          <ac:chgData name="Reissner, Nina Sophie" userId="43e06582-60de-4375-8740-dcf13bba305d" providerId="ADAL" clId="{6D6C15C6-5708-4248-9313-596D19FD4CF3}" dt="2026-05-07T13:44:45.195" v="1949" actId="790"/>
          <ac:spMkLst>
            <pc:docMk/>
            <pc:sldMk cId="2182372406" sldId="2147479855"/>
            <ac:spMk id="5" creationId="{ECCC51F4-17CD-7D5A-75A5-DA6315132DB6}"/>
          </ac:spMkLst>
        </pc:spChg>
        <pc:spChg chg="mod">
          <ac:chgData name="Reissner, Nina Sophie" userId="43e06582-60de-4375-8740-dcf13bba305d" providerId="ADAL" clId="{6D6C15C6-5708-4248-9313-596D19FD4CF3}" dt="2026-05-07T13:44:45.195" v="1950" actId="790"/>
          <ac:spMkLst>
            <pc:docMk/>
            <pc:sldMk cId="2182372406" sldId="2147479855"/>
            <ac:spMk id="9" creationId="{DA2ACE49-14C4-9F1D-38F3-2E4CF8B788A9}"/>
          </ac:spMkLst>
        </pc:spChg>
        <pc:spChg chg="mod">
          <ac:chgData name="Reissner, Nina Sophie" userId="43e06582-60de-4375-8740-dcf13bba305d" providerId="ADAL" clId="{6D6C15C6-5708-4248-9313-596D19FD4CF3}" dt="2026-05-13T15:47:29.808" v="2340"/>
          <ac:spMkLst>
            <pc:docMk/>
            <pc:sldMk cId="2182372406" sldId="2147479855"/>
            <ac:spMk id="20" creationId="{CE427C39-9C39-AB9C-561A-1850C68CB3A7}"/>
          </ac:spMkLst>
        </pc:spChg>
        <pc:spChg chg="mod">
          <ac:chgData name="Reissner, Nina Sophie" userId="43e06582-60de-4375-8740-dcf13bba305d" providerId="ADAL" clId="{6D6C15C6-5708-4248-9313-596D19FD4CF3}" dt="2026-05-07T13:44:45.191" v="1945" actId="790"/>
          <ac:spMkLst>
            <pc:docMk/>
            <pc:sldMk cId="2182372406" sldId="2147479855"/>
            <ac:spMk id="23" creationId="{00B8415E-B30F-113B-E357-BFD314431EAF}"/>
          </ac:spMkLst>
        </pc:spChg>
        <pc:spChg chg="mod">
          <ac:chgData name="Reissner, Nina Sophie" userId="43e06582-60de-4375-8740-dcf13bba305d" providerId="ADAL" clId="{6D6C15C6-5708-4248-9313-596D19FD4CF3}" dt="2026-05-07T13:44:45.195" v="1947" actId="790"/>
          <ac:spMkLst>
            <pc:docMk/>
            <pc:sldMk cId="2182372406" sldId="2147479855"/>
            <ac:spMk id="24" creationId="{29C4BD16-B64F-8C26-312B-8A31E48AA43C}"/>
          </ac:spMkLst>
        </pc:spChg>
        <pc:spChg chg="mod">
          <ac:chgData name="Reissner, Nina Sophie" userId="43e06582-60de-4375-8740-dcf13bba305d" providerId="ADAL" clId="{6D6C15C6-5708-4248-9313-596D19FD4CF3}" dt="2026-05-07T13:44:45.195" v="1946" actId="790"/>
          <ac:spMkLst>
            <pc:docMk/>
            <pc:sldMk cId="2182372406" sldId="2147479855"/>
            <ac:spMk id="25" creationId="{2257A360-F92D-AC9E-0CDA-C8FF28B5E093}"/>
          </ac:spMkLst>
        </pc:spChg>
        <pc:spChg chg="mod">
          <ac:chgData name="Reissner, Nina Sophie" userId="43e06582-60de-4375-8740-dcf13bba305d" providerId="ADAL" clId="{6D6C15C6-5708-4248-9313-596D19FD4CF3}" dt="2026-05-07T13:44:45.171" v="1940" actId="790"/>
          <ac:spMkLst>
            <pc:docMk/>
            <pc:sldMk cId="2182372406" sldId="2147479855"/>
            <ac:spMk id="40" creationId="{DA7E9676-2BB7-89F4-7A5F-99CEDB5AF555}"/>
          </ac:spMkLst>
        </pc:spChg>
        <pc:spChg chg="mod">
          <ac:chgData name="Reissner, Nina Sophie" userId="43e06582-60de-4375-8740-dcf13bba305d" providerId="ADAL" clId="{6D6C15C6-5708-4248-9313-596D19FD4CF3}" dt="2026-05-07T13:44:45.179" v="1941" actId="790"/>
          <ac:spMkLst>
            <pc:docMk/>
            <pc:sldMk cId="2182372406" sldId="2147479855"/>
            <ac:spMk id="41" creationId="{7625E00A-532D-E319-6E19-38F54116FF42}"/>
          </ac:spMkLst>
        </pc:spChg>
        <pc:spChg chg="mod">
          <ac:chgData name="Reissner, Nina Sophie" userId="43e06582-60de-4375-8740-dcf13bba305d" providerId="ADAL" clId="{6D6C15C6-5708-4248-9313-596D19FD4CF3}" dt="2026-05-07T13:44:45.195" v="1948" actId="790"/>
          <ac:spMkLst>
            <pc:docMk/>
            <pc:sldMk cId="2182372406" sldId="2147479855"/>
            <ac:spMk id="43" creationId="{CFBD410F-703F-98BF-F834-B5AB4EA566DD}"/>
          </ac:spMkLst>
        </pc:spChg>
        <pc:spChg chg="mod">
          <ac:chgData name="Reissner, Nina Sophie" userId="43e06582-60de-4375-8740-dcf13bba305d" providerId="ADAL" clId="{6D6C15C6-5708-4248-9313-596D19FD4CF3}" dt="2026-05-07T13:44:45.188" v="1944" actId="790"/>
          <ac:spMkLst>
            <pc:docMk/>
            <pc:sldMk cId="2182372406" sldId="2147479855"/>
            <ac:spMk id="48" creationId="{B3BFBCCA-E172-6547-99F4-9831C95A98BB}"/>
          </ac:spMkLst>
        </pc:spChg>
        <pc:graphicFrameChg chg="add mod ord modVis">
          <ac:chgData name="Reissner, Nina Sophie" userId="43e06582-60de-4375-8740-dcf13bba305d" providerId="ADAL" clId="{6D6C15C6-5708-4248-9313-596D19FD4CF3}" dt="2026-05-07T13:44:45.705" v="1970"/>
          <ac:graphicFrameMkLst>
            <pc:docMk/>
            <pc:sldMk cId="2182372406" sldId="2147479855"/>
            <ac:graphicFrameMk id="8" creationId="{8E987ED4-8350-3672-9838-ADDA7C1EE340}"/>
          </ac:graphicFrameMkLst>
        </pc:graphicFrameChg>
      </pc:sldChg>
      <pc:sldChg chg="addSp delSp modSp mod modCm modNotes">
        <pc:chgData name="Reissner, Nina Sophie" userId="43e06582-60de-4375-8740-dcf13bba305d" providerId="ADAL" clId="{6D6C15C6-5708-4248-9313-596D19FD4CF3}" dt="2026-05-07T13:58:27.496" v="2327" actId="478"/>
        <pc:sldMkLst>
          <pc:docMk/>
          <pc:sldMk cId="4287708655" sldId="2147479856"/>
        </pc:sldMkLst>
        <pc:spChg chg="mod">
          <ac:chgData name="Reissner, Nina Sophie" userId="43e06582-60de-4375-8740-dcf13bba305d" providerId="ADAL" clId="{6D6C15C6-5708-4248-9313-596D19FD4CF3}" dt="2026-05-07T13:44:49.734" v="1985"/>
          <ac:spMkLst>
            <pc:docMk/>
            <pc:sldMk cId="4287708655" sldId="2147479856"/>
            <ac:spMk id="2" creationId="{CA668133-5321-83E5-13CC-D19FC4BDC846}"/>
          </ac:spMkLst>
        </pc:spChg>
        <pc:spChg chg="mod">
          <ac:chgData name="Reissner, Nina Sophie" userId="43e06582-60de-4375-8740-dcf13bba305d" providerId="ADAL" clId="{6D6C15C6-5708-4248-9313-596D19FD4CF3}" dt="2026-05-07T13:44:49.221" v="1974" actId="790"/>
          <ac:spMkLst>
            <pc:docMk/>
            <pc:sldMk cId="4287708655" sldId="2147479856"/>
            <ac:spMk id="4" creationId="{118E6B49-95EB-AE84-1E2E-FC6F3E966515}"/>
          </ac:spMkLst>
        </pc:spChg>
        <pc:spChg chg="mod">
          <ac:chgData name="Reissner, Nina Sophie" userId="43e06582-60de-4375-8740-dcf13bba305d" providerId="ADAL" clId="{6D6C15C6-5708-4248-9313-596D19FD4CF3}" dt="2026-05-07T13:44:49.221" v="1975" actId="790"/>
          <ac:spMkLst>
            <pc:docMk/>
            <pc:sldMk cId="4287708655" sldId="2147479856"/>
            <ac:spMk id="5" creationId="{6FCFB6FA-7199-6A5A-329C-2A94923FAB92}"/>
          </ac:spMkLst>
        </pc:spChg>
        <pc:spChg chg="mod">
          <ac:chgData name="Reissner, Nina Sophie" userId="43e06582-60de-4375-8740-dcf13bba305d" providerId="ADAL" clId="{6D6C15C6-5708-4248-9313-596D19FD4CF3}" dt="2026-05-07T13:44:49.221" v="1976" actId="790"/>
          <ac:spMkLst>
            <pc:docMk/>
            <pc:sldMk cId="4287708655" sldId="2147479856"/>
            <ac:spMk id="6" creationId="{CA8523EB-9C5B-5182-AA20-CA485CD69110}"/>
          </ac:spMkLst>
        </pc:spChg>
        <pc:spChg chg="mod">
          <ac:chgData name="Reissner, Nina Sophie" userId="43e06582-60de-4375-8740-dcf13bba305d" providerId="ADAL" clId="{6D6C15C6-5708-4248-9313-596D19FD4CF3}" dt="2026-05-07T13:44:49.221" v="1977" actId="790"/>
          <ac:spMkLst>
            <pc:docMk/>
            <pc:sldMk cId="4287708655" sldId="2147479856"/>
            <ac:spMk id="7" creationId="{DF3AD935-7B8D-1BAA-50FD-7EFA92A2789A}"/>
          </ac:spMkLst>
        </pc:spChg>
        <pc:spChg chg="mod">
          <ac:chgData name="Reissner, Nina Sophie" userId="43e06582-60de-4375-8740-dcf13bba305d" providerId="ADAL" clId="{6D6C15C6-5708-4248-9313-596D19FD4CF3}" dt="2026-05-07T13:44:49.221" v="1978" actId="790"/>
          <ac:spMkLst>
            <pc:docMk/>
            <pc:sldMk cId="4287708655" sldId="2147479856"/>
            <ac:spMk id="8" creationId="{E86000D5-6F35-26C9-2D64-C4EB01ED207A}"/>
          </ac:spMkLst>
        </pc:spChg>
        <pc:spChg chg="mod">
          <ac:chgData name="Reissner, Nina Sophie" userId="43e06582-60de-4375-8740-dcf13bba305d" providerId="ADAL" clId="{6D6C15C6-5708-4248-9313-596D19FD4CF3}" dt="2026-05-07T13:44:49.236" v="1979" actId="790"/>
          <ac:spMkLst>
            <pc:docMk/>
            <pc:sldMk cId="4287708655" sldId="2147479856"/>
            <ac:spMk id="13" creationId="{D23B6D50-07AE-8488-5E91-6F0CC2C51275}"/>
          </ac:spMkLst>
        </pc:spChg>
        <pc:spChg chg="mod">
          <ac:chgData name="Reissner, Nina Sophie" userId="43e06582-60de-4375-8740-dcf13bba305d" providerId="ADAL" clId="{6D6C15C6-5708-4248-9313-596D19FD4CF3}" dt="2026-05-07T13:44:49.221" v="1973" actId="790"/>
          <ac:spMkLst>
            <pc:docMk/>
            <pc:sldMk cId="4287708655" sldId="2147479856"/>
            <ac:spMk id="15" creationId="{13F608AB-6C0F-A165-7B59-0DEC4952DDBF}"/>
          </ac:spMkLst>
        </pc:spChg>
        <pc:spChg chg="mod">
          <ac:chgData name="Reissner, Nina Sophie" userId="43e06582-60de-4375-8740-dcf13bba305d" providerId="ADAL" clId="{6D6C15C6-5708-4248-9313-596D19FD4CF3}" dt="2026-05-07T13:44:49.221" v="1971" actId="790"/>
          <ac:spMkLst>
            <pc:docMk/>
            <pc:sldMk cId="4287708655" sldId="2147479856"/>
            <ac:spMk id="16" creationId="{A8E0BD1B-1D71-1DF8-954B-BF9297E49445}"/>
          </ac:spMkLst>
        </pc:spChg>
        <pc:graphicFrameChg chg="add mod ord modVis">
          <ac:chgData name="Reissner, Nina Sophie" userId="43e06582-60de-4375-8740-dcf13bba305d" providerId="ADAL" clId="{6D6C15C6-5708-4248-9313-596D19FD4CF3}" dt="2026-05-07T13:44:49.742" v="1999"/>
          <ac:graphicFrameMkLst>
            <pc:docMk/>
            <pc:sldMk cId="4287708655" sldId="2147479856"/>
            <ac:graphicFrameMk id="9" creationId="{2947B289-EA20-F559-0F57-C4690128CCC3}"/>
          </ac:graphicFrameMkLst>
        </pc:graphicFrameChg>
        <pc:extLst>
          <p:ext xmlns:p="http://schemas.openxmlformats.org/presentationml/2006/main" uri="{D6D511B9-2390-475A-947B-AFAB55BFBCF1}">
            <pc226:cmChg xmlns:pc226="http://schemas.microsoft.com/office/powerpoint/2022/06/main/command" chg="mod">
              <pc226:chgData name="Reissner, Nina Sophie" userId="43e06582-60de-4375-8740-dcf13bba305d" providerId="ADAL" clId="{6D6C15C6-5708-4248-9313-596D19FD4CF3}" dt="2026-05-07T06:47:22.737" v="469" actId="20577"/>
              <pc2:cmMkLst xmlns:pc2="http://schemas.microsoft.com/office/powerpoint/2019/9/main/command">
                <pc:docMk/>
                <pc:sldMk cId="4287708655" sldId="2147479856"/>
                <pc2:cmMk id="{B6ED94B6-01BE-461B-B0EB-B7BEA621B24A}"/>
              </pc2:cmMkLst>
            </pc226:cmChg>
          </p:ext>
        </pc:extLst>
      </pc:sldChg>
      <pc:sldChg chg="addSp delSp modSp mod modNotes">
        <pc:chgData name="Reissner, Nina Sophie" userId="43e06582-60de-4375-8740-dcf13bba305d" providerId="ADAL" clId="{6D6C15C6-5708-4248-9313-596D19FD4CF3}" dt="2026-05-15T10:41:57.593" v="2353"/>
        <pc:sldMkLst>
          <pc:docMk/>
          <pc:sldMk cId="1034069294" sldId="2147479857"/>
        </pc:sldMkLst>
        <pc:spChg chg="mod">
          <ac:chgData name="Reissner, Nina Sophie" userId="43e06582-60de-4375-8740-dcf13bba305d" providerId="ADAL" clId="{6D6C15C6-5708-4248-9313-596D19FD4CF3}" dt="2026-05-15T10:41:57.593" v="2353"/>
          <ac:spMkLst>
            <pc:docMk/>
            <pc:sldMk cId="1034069294" sldId="2147479857"/>
            <ac:spMk id="2" creationId="{417294B0-B804-2B01-BA64-BED20E15A0FE}"/>
          </ac:spMkLst>
        </pc:spChg>
        <pc:spChg chg="mod">
          <ac:chgData name="Reissner, Nina Sophie" userId="43e06582-60de-4375-8740-dcf13bba305d" providerId="ADAL" clId="{6D6C15C6-5708-4248-9313-596D19FD4CF3}" dt="2026-05-07T13:46:03.330" v="2229" actId="790"/>
          <ac:spMkLst>
            <pc:docMk/>
            <pc:sldMk cId="1034069294" sldId="2147479857"/>
            <ac:spMk id="7" creationId="{F58FB756-033D-A820-C1FB-2D6B485B6043}"/>
          </ac:spMkLst>
        </pc:spChg>
        <pc:grpChg chg="add mod">
          <ac:chgData name="Reissner, Nina Sophie" userId="43e06582-60de-4375-8740-dcf13bba305d" providerId="ADAL" clId="{6D6C15C6-5708-4248-9313-596D19FD4CF3}" dt="2026-05-07T07:14:31.818" v="911" actId="1076"/>
          <ac:grpSpMkLst>
            <pc:docMk/>
            <pc:sldMk cId="1034069294" sldId="2147479857"/>
            <ac:grpSpMk id="8" creationId="{7ABDEFC2-DA0A-9305-BA30-FE97147208BB}"/>
          </ac:grpSpMkLst>
        </pc:grpChg>
        <pc:graphicFrameChg chg="add mod ord modVis">
          <ac:chgData name="Reissner, Nina Sophie" userId="43e06582-60de-4375-8740-dcf13bba305d" providerId="ADAL" clId="{6D6C15C6-5708-4248-9313-596D19FD4CF3}" dt="2026-05-07T07:06:46.080" v="876"/>
          <ac:graphicFrameMkLst>
            <pc:docMk/>
            <pc:sldMk cId="1034069294" sldId="2147479857"/>
            <ac:graphicFrameMk id="3" creationId="{B0721837-8561-8B16-E1FC-8899C6C2A6C7}"/>
          </ac:graphicFrameMkLst>
        </pc:graphicFrameChg>
        <pc:picChg chg="mod">
          <ac:chgData name="Reissner, Nina Sophie" userId="43e06582-60de-4375-8740-dcf13bba305d" providerId="ADAL" clId="{6D6C15C6-5708-4248-9313-596D19FD4CF3}" dt="2026-05-07T07:14:28.289" v="910" actId="164"/>
          <ac:picMkLst>
            <pc:docMk/>
            <pc:sldMk cId="1034069294" sldId="2147479857"/>
            <ac:picMk id="5" creationId="{C911ADAC-C952-6825-6C74-A39D5B1AA7F0}"/>
          </ac:picMkLst>
        </pc:picChg>
        <pc:picChg chg="mod">
          <ac:chgData name="Reissner, Nina Sophie" userId="43e06582-60de-4375-8740-dcf13bba305d" providerId="ADAL" clId="{6D6C15C6-5708-4248-9313-596D19FD4CF3}" dt="2026-05-07T07:14:28.289" v="910" actId="164"/>
          <ac:picMkLst>
            <pc:docMk/>
            <pc:sldMk cId="1034069294" sldId="2147479857"/>
            <ac:picMk id="6" creationId="{0C7E48F4-DB40-102A-7708-13B958151215}"/>
          </ac:picMkLst>
        </pc:picChg>
      </pc:sldChg>
      <pc:sldChg chg="addSp delSp modSp mod modNotes">
        <pc:chgData name="Reissner, Nina Sophie" userId="43e06582-60de-4375-8740-dcf13bba305d" providerId="ADAL" clId="{6D6C15C6-5708-4248-9313-596D19FD4CF3}" dt="2026-05-07T13:58:12.330" v="2322" actId="478"/>
        <pc:sldMkLst>
          <pc:docMk/>
          <pc:sldMk cId="1411160770" sldId="2147479864"/>
        </pc:sldMkLst>
        <pc:spChg chg="mod">
          <ac:chgData name="Reissner, Nina Sophie" userId="43e06582-60de-4375-8740-dcf13bba305d" providerId="ADAL" clId="{6D6C15C6-5708-4248-9313-596D19FD4CF3}" dt="2026-05-07T13:44:06.637" v="1885"/>
          <ac:spMkLst>
            <pc:docMk/>
            <pc:sldMk cId="1411160770" sldId="2147479864"/>
            <ac:spMk id="4" creationId="{9939AE25-26B7-5AF4-4EA0-AA6487D32099}"/>
          </ac:spMkLst>
        </pc:spChg>
        <pc:graphicFrameChg chg="add mod ord modVis">
          <ac:chgData name="Reissner, Nina Sophie" userId="43e06582-60de-4375-8740-dcf13bba305d" providerId="ADAL" clId="{6D6C15C6-5708-4248-9313-596D19FD4CF3}" dt="2026-05-07T13:43:46.191" v="1850"/>
          <ac:graphicFrameMkLst>
            <pc:docMk/>
            <pc:sldMk cId="1411160770" sldId="2147479864"/>
            <ac:graphicFrameMk id="3" creationId="{BF9A22BD-DCB4-C453-F8F1-DD340772C619}"/>
          </ac:graphicFrameMkLst>
        </pc:graphicFrameChg>
      </pc:sldChg>
      <pc:sldChg chg="modSp add mod ord modNotes">
        <pc:chgData name="Reissner, Nina Sophie" userId="43e06582-60de-4375-8740-dcf13bba305d" providerId="ADAL" clId="{6D6C15C6-5708-4248-9313-596D19FD4CF3}" dt="2026-05-07T13:46:10.925" v="2282" actId="790"/>
        <pc:sldMkLst>
          <pc:docMk/>
          <pc:sldMk cId="1791295319" sldId="2147479865"/>
        </pc:sldMkLst>
        <pc:spChg chg="mod">
          <ac:chgData name="Reissner, Nina Sophie" userId="43e06582-60de-4375-8740-dcf13bba305d" providerId="ADAL" clId="{6D6C15C6-5708-4248-9313-596D19FD4CF3}" dt="2026-05-07T13:46:10.925" v="2280" actId="790"/>
          <ac:spMkLst>
            <pc:docMk/>
            <pc:sldMk cId="1791295319" sldId="2147479865"/>
            <ac:spMk id="4" creationId="{34D6A197-A645-E5C0-B54D-E159CF4AFCFB}"/>
          </ac:spMkLst>
        </pc:spChg>
        <pc:spChg chg="mod">
          <ac:chgData name="Reissner, Nina Sophie" userId="43e06582-60de-4375-8740-dcf13bba305d" providerId="ADAL" clId="{6D6C15C6-5708-4248-9313-596D19FD4CF3}" dt="2026-05-07T13:46:10.925" v="2278" actId="790"/>
          <ac:spMkLst>
            <pc:docMk/>
            <pc:sldMk cId="1791295319" sldId="2147479865"/>
            <ac:spMk id="6" creationId="{1E86F1D9-FB08-CEED-5EFD-7A8A1A418DFF}"/>
          </ac:spMkLst>
        </pc:spChg>
        <pc:spChg chg="mod">
          <ac:chgData name="Reissner, Nina Sophie" userId="43e06582-60de-4375-8740-dcf13bba305d" providerId="ADAL" clId="{6D6C15C6-5708-4248-9313-596D19FD4CF3}" dt="2026-05-07T13:46:10.925" v="2279" actId="790"/>
          <ac:spMkLst>
            <pc:docMk/>
            <pc:sldMk cId="1791295319" sldId="2147479865"/>
            <ac:spMk id="7" creationId="{537F362B-4693-B737-A3B4-51270BA9AFED}"/>
          </ac:spMkLst>
        </pc:spChg>
      </pc:sldChg>
      <pc:sldChg chg="delSp modSp add mod modNotes">
        <pc:chgData name="Reissner, Nina Sophie" userId="43e06582-60de-4375-8740-dcf13bba305d" providerId="ADAL" clId="{6D6C15C6-5708-4248-9313-596D19FD4CF3}" dt="2026-05-07T13:45:47.555" v="2216"/>
        <pc:sldMkLst>
          <pc:docMk/>
          <pc:sldMk cId="3189733155" sldId="2147479866"/>
        </pc:sldMkLst>
        <pc:spChg chg="mod">
          <ac:chgData name="Reissner, Nina Sophie" userId="43e06582-60de-4375-8740-dcf13bba305d" providerId="ADAL" clId="{6D6C15C6-5708-4248-9313-596D19FD4CF3}" dt="2026-05-07T13:45:47.555" v="2216"/>
          <ac:spMkLst>
            <pc:docMk/>
            <pc:sldMk cId="3189733155" sldId="2147479866"/>
            <ac:spMk id="2" creationId="{DE804BD0-920A-A49A-32EB-B04837E04B2B}"/>
          </ac:spMkLst>
        </pc:spChg>
        <pc:spChg chg="mod">
          <ac:chgData name="Reissner, Nina Sophie" userId="43e06582-60de-4375-8740-dcf13bba305d" providerId="ADAL" clId="{6D6C15C6-5708-4248-9313-596D19FD4CF3}" dt="2026-05-07T13:45:47.065" v="2211" actId="790"/>
          <ac:spMkLst>
            <pc:docMk/>
            <pc:sldMk cId="3189733155" sldId="2147479866"/>
            <ac:spMk id="4" creationId="{73180645-13C5-1ABC-60A3-43408BB549F9}"/>
          </ac:spMkLst>
        </pc:spChg>
        <pc:spChg chg="mod">
          <ac:chgData name="Reissner, Nina Sophie" userId="43e06582-60de-4375-8740-dcf13bba305d" providerId="ADAL" clId="{6D6C15C6-5708-4248-9313-596D19FD4CF3}" dt="2026-05-07T13:45:47.049" v="2200" actId="790"/>
          <ac:spMkLst>
            <pc:docMk/>
            <pc:sldMk cId="3189733155" sldId="2147479866"/>
            <ac:spMk id="13" creationId="{F0B44E2E-E45E-9E76-9B30-F5C96A8B7901}"/>
          </ac:spMkLst>
        </pc:spChg>
        <pc:spChg chg="mod">
          <ac:chgData name="Reissner, Nina Sophie" userId="43e06582-60de-4375-8740-dcf13bba305d" providerId="ADAL" clId="{6D6C15C6-5708-4248-9313-596D19FD4CF3}" dt="2026-05-07T13:45:47.049" v="2201" actId="790"/>
          <ac:spMkLst>
            <pc:docMk/>
            <pc:sldMk cId="3189733155" sldId="2147479866"/>
            <ac:spMk id="14" creationId="{60B20886-FE0F-9813-8EE0-5D07F351FF5B}"/>
          </ac:spMkLst>
        </pc:spChg>
        <pc:spChg chg="mod">
          <ac:chgData name="Reissner, Nina Sophie" userId="43e06582-60de-4375-8740-dcf13bba305d" providerId="ADAL" clId="{6D6C15C6-5708-4248-9313-596D19FD4CF3}" dt="2026-05-07T13:45:47.049" v="2202" actId="790"/>
          <ac:spMkLst>
            <pc:docMk/>
            <pc:sldMk cId="3189733155" sldId="2147479866"/>
            <ac:spMk id="15" creationId="{875F6281-03D7-5859-0B2F-5FD027A8C575}"/>
          </ac:spMkLst>
        </pc:spChg>
        <pc:spChg chg="mod">
          <ac:chgData name="Reissner, Nina Sophie" userId="43e06582-60de-4375-8740-dcf13bba305d" providerId="ADAL" clId="{6D6C15C6-5708-4248-9313-596D19FD4CF3}" dt="2026-05-07T13:45:47.055" v="2203" actId="790"/>
          <ac:spMkLst>
            <pc:docMk/>
            <pc:sldMk cId="3189733155" sldId="2147479866"/>
            <ac:spMk id="16" creationId="{255901BF-6935-7A29-E93F-384383CE9A05}"/>
          </ac:spMkLst>
        </pc:spChg>
        <pc:spChg chg="mod">
          <ac:chgData name="Reissner, Nina Sophie" userId="43e06582-60de-4375-8740-dcf13bba305d" providerId="ADAL" clId="{6D6C15C6-5708-4248-9313-596D19FD4CF3}" dt="2026-05-07T13:45:47.055" v="2204" actId="790"/>
          <ac:spMkLst>
            <pc:docMk/>
            <pc:sldMk cId="3189733155" sldId="2147479866"/>
            <ac:spMk id="17" creationId="{0B5A18F6-9CB3-82EC-0DA4-FA40F144CF85}"/>
          </ac:spMkLst>
        </pc:spChg>
        <pc:spChg chg="mod">
          <ac:chgData name="Reissner, Nina Sophie" userId="43e06582-60de-4375-8740-dcf13bba305d" providerId="ADAL" clId="{6D6C15C6-5708-4248-9313-596D19FD4CF3}" dt="2026-05-07T13:45:47.055" v="2205" actId="790"/>
          <ac:spMkLst>
            <pc:docMk/>
            <pc:sldMk cId="3189733155" sldId="2147479866"/>
            <ac:spMk id="19" creationId="{24F40CBE-AB99-5317-842D-9FC1BE7417BE}"/>
          </ac:spMkLst>
        </pc:spChg>
        <pc:spChg chg="mod">
          <ac:chgData name="Reissner, Nina Sophie" userId="43e06582-60de-4375-8740-dcf13bba305d" providerId="ADAL" clId="{6D6C15C6-5708-4248-9313-596D19FD4CF3}" dt="2026-05-07T13:45:47.062" v="2206" actId="790"/>
          <ac:spMkLst>
            <pc:docMk/>
            <pc:sldMk cId="3189733155" sldId="2147479866"/>
            <ac:spMk id="20" creationId="{25A46F6E-8DD8-1CBC-59E0-2916F1DABBC6}"/>
          </ac:spMkLst>
        </pc:spChg>
        <pc:spChg chg="mod">
          <ac:chgData name="Reissner, Nina Sophie" userId="43e06582-60de-4375-8740-dcf13bba305d" providerId="ADAL" clId="{6D6C15C6-5708-4248-9313-596D19FD4CF3}" dt="2026-05-07T13:45:47.062" v="2207" actId="790"/>
          <ac:spMkLst>
            <pc:docMk/>
            <pc:sldMk cId="3189733155" sldId="2147479866"/>
            <ac:spMk id="21" creationId="{0837ECB9-9708-0352-5288-4F2C5DE7BA71}"/>
          </ac:spMkLst>
        </pc:spChg>
        <pc:spChg chg="mod">
          <ac:chgData name="Reissner, Nina Sophie" userId="43e06582-60de-4375-8740-dcf13bba305d" providerId="ADAL" clId="{6D6C15C6-5708-4248-9313-596D19FD4CF3}" dt="2026-05-07T13:45:47.062" v="2208" actId="790"/>
          <ac:spMkLst>
            <pc:docMk/>
            <pc:sldMk cId="3189733155" sldId="2147479866"/>
            <ac:spMk id="22" creationId="{C9428F07-38A5-B3C3-6EEA-5F716DE8C5FB}"/>
          </ac:spMkLst>
        </pc:spChg>
        <pc:spChg chg="mod">
          <ac:chgData name="Reissner, Nina Sophie" userId="43e06582-60de-4375-8740-dcf13bba305d" providerId="ADAL" clId="{6D6C15C6-5708-4248-9313-596D19FD4CF3}" dt="2026-05-07T13:45:47.065" v="2209" actId="790"/>
          <ac:spMkLst>
            <pc:docMk/>
            <pc:sldMk cId="3189733155" sldId="2147479866"/>
            <ac:spMk id="23" creationId="{172C0B1B-2038-516D-0A4D-5AD016606F55}"/>
          </ac:spMkLst>
        </pc:spChg>
        <pc:spChg chg="mod">
          <ac:chgData name="Reissner, Nina Sophie" userId="43e06582-60de-4375-8740-dcf13bba305d" providerId="ADAL" clId="{6D6C15C6-5708-4248-9313-596D19FD4CF3}" dt="2026-05-07T13:45:47.065" v="2210" actId="790"/>
          <ac:spMkLst>
            <pc:docMk/>
            <pc:sldMk cId="3189733155" sldId="2147479866"/>
            <ac:spMk id="24" creationId="{196999A0-F62A-8650-276E-09A40553E93E}"/>
          </ac:spMkLst>
        </pc:spChg>
        <pc:grpChg chg="mod">
          <ac:chgData name="Reissner, Nina Sophie" userId="43e06582-60de-4375-8740-dcf13bba305d" providerId="ADAL" clId="{6D6C15C6-5708-4248-9313-596D19FD4CF3}" dt="2026-05-07T07:04:31.017" v="853" actId="1076"/>
          <ac:grpSpMkLst>
            <pc:docMk/>
            <pc:sldMk cId="3189733155" sldId="2147479866"/>
            <ac:grpSpMk id="12" creationId="{1EB0EB39-50B4-5907-48BA-C7F7F3A13086}"/>
          </ac:grpSpMkLst>
        </pc:grpChg>
      </pc:sldChg>
      <pc:sldChg chg="addSp modSp new mod modNotes">
        <pc:chgData name="Reissner, Nina Sophie" userId="43e06582-60de-4375-8740-dcf13bba305d" providerId="ADAL" clId="{6D6C15C6-5708-4248-9313-596D19FD4CF3}" dt="2026-05-07T13:46:29.159" v="2320"/>
        <pc:sldMkLst>
          <pc:docMk/>
          <pc:sldMk cId="2073817327" sldId="2147479868"/>
        </pc:sldMkLst>
        <pc:spChg chg="mod">
          <ac:chgData name="Reissner, Nina Sophie" userId="43e06582-60de-4375-8740-dcf13bba305d" providerId="ADAL" clId="{6D6C15C6-5708-4248-9313-596D19FD4CF3}" dt="2026-05-07T13:46:29.159" v="2320"/>
          <ac:spMkLst>
            <pc:docMk/>
            <pc:sldMk cId="2073817327" sldId="2147479868"/>
            <ac:spMk id="2" creationId="{806616C3-7EA3-7EB9-EAAD-C38FA864938C}"/>
          </ac:spMkLst>
        </pc:spChg>
        <pc:spChg chg="mod">
          <ac:chgData name="Reissner, Nina Sophie" userId="43e06582-60de-4375-8740-dcf13bba305d" providerId="ADAL" clId="{6D6C15C6-5708-4248-9313-596D19FD4CF3}" dt="2026-05-07T13:46:28.653" v="2316"/>
          <ac:spMkLst>
            <pc:docMk/>
            <pc:sldMk cId="2073817327" sldId="2147479868"/>
            <ac:spMk id="3" creationId="{AB950EFE-5A66-8A7B-06D9-C861FA615299}"/>
          </ac:spMkLst>
        </pc:spChg>
        <pc:graphicFrameChg chg="add mod ord modVis">
          <ac:chgData name="Reissner, Nina Sophie" userId="43e06582-60de-4375-8740-dcf13bba305d" providerId="ADAL" clId="{6D6C15C6-5708-4248-9313-596D19FD4CF3}" dt="2026-05-07T07:24:23.812" v="1089"/>
          <ac:graphicFrameMkLst>
            <pc:docMk/>
            <pc:sldMk cId="2073817327" sldId="2147479868"/>
            <ac:graphicFrameMk id="4" creationId="{3B9AEC28-5C75-8131-03CB-6768DE668C35}"/>
          </ac:graphicFrameMkLst>
        </pc:graphicFrameChg>
      </pc:sldChg>
      <pc:sldChg chg="addSp delSp modSp add mod modNotes">
        <pc:chgData name="Reissner, Nina Sophie" userId="43e06582-60de-4375-8740-dcf13bba305d" providerId="ADAL" clId="{6D6C15C6-5708-4248-9313-596D19FD4CF3}" dt="2026-05-15T08:22:59.603" v="2344" actId="20577"/>
        <pc:sldMkLst>
          <pc:docMk/>
          <pc:sldMk cId="2311254848" sldId="2147479869"/>
        </pc:sldMkLst>
        <pc:spChg chg="mod">
          <ac:chgData name="Reissner, Nina Sophie" userId="43e06582-60de-4375-8740-dcf13bba305d" providerId="ADAL" clId="{6D6C15C6-5708-4248-9313-596D19FD4CF3}" dt="2026-05-07T13:44:40.338" v="1922"/>
          <ac:spMkLst>
            <pc:docMk/>
            <pc:sldMk cId="2311254848" sldId="2147479869"/>
            <ac:spMk id="2" creationId="{46DA54AA-B168-8361-A203-5C01D2A259EE}"/>
          </ac:spMkLst>
        </pc:spChg>
        <pc:spChg chg="mod">
          <ac:chgData name="Reissner, Nina Sophie" userId="43e06582-60de-4375-8740-dcf13bba305d" providerId="ADAL" clId="{6D6C15C6-5708-4248-9313-596D19FD4CF3}" dt="2026-05-07T13:44:39.828" v="1915" actId="790"/>
          <ac:spMkLst>
            <pc:docMk/>
            <pc:sldMk cId="2311254848" sldId="2147479869"/>
            <ac:spMk id="4" creationId="{E5B5232B-4D0D-F9FD-2518-CD1951F0F9EE}"/>
          </ac:spMkLst>
        </pc:spChg>
        <pc:spChg chg="mod">
          <ac:chgData name="Reissner, Nina Sophie" userId="43e06582-60de-4375-8740-dcf13bba305d" providerId="ADAL" clId="{6D6C15C6-5708-4248-9313-596D19FD4CF3}" dt="2026-05-07T13:44:39.844" v="1918" actId="790"/>
          <ac:spMkLst>
            <pc:docMk/>
            <pc:sldMk cId="2311254848" sldId="2147479869"/>
            <ac:spMk id="5" creationId="{DA657C0E-7E5D-3B8E-4EF4-9BB07F0B3DFF}"/>
          </ac:spMkLst>
        </pc:spChg>
        <pc:spChg chg="mod">
          <ac:chgData name="Reissner, Nina Sophie" userId="43e06582-60de-4375-8740-dcf13bba305d" providerId="ADAL" clId="{6D6C15C6-5708-4248-9313-596D19FD4CF3}" dt="2026-05-07T13:44:39.836" v="1916" actId="790"/>
          <ac:spMkLst>
            <pc:docMk/>
            <pc:sldMk cId="2311254848" sldId="2147479869"/>
            <ac:spMk id="6" creationId="{3E5427C9-3325-C978-8E10-AF6128BE5C54}"/>
          </ac:spMkLst>
        </pc:spChg>
        <pc:spChg chg="mod">
          <ac:chgData name="Reissner, Nina Sophie" userId="43e06582-60de-4375-8740-dcf13bba305d" providerId="ADAL" clId="{6D6C15C6-5708-4248-9313-596D19FD4CF3}" dt="2026-05-13T15:47:29.808" v="2340"/>
          <ac:spMkLst>
            <pc:docMk/>
            <pc:sldMk cId="2311254848" sldId="2147479869"/>
            <ac:spMk id="7" creationId="{04967292-BA65-65B9-CA6F-80C2C753ADF7}"/>
          </ac:spMkLst>
        </pc:spChg>
        <pc:spChg chg="mod">
          <ac:chgData name="Reissner, Nina Sophie" userId="43e06582-60de-4375-8740-dcf13bba305d" providerId="ADAL" clId="{6D6C15C6-5708-4248-9313-596D19FD4CF3}" dt="2026-05-13T15:46:50.064" v="2339" actId="20577"/>
          <ac:spMkLst>
            <pc:docMk/>
            <pc:sldMk cId="2311254848" sldId="2147479869"/>
            <ac:spMk id="8" creationId="{CFB7FD7D-5D04-CD6E-9A14-ECF7F4C2024B}"/>
          </ac:spMkLst>
        </pc:spChg>
        <pc:spChg chg="mod">
          <ac:chgData name="Reissner, Nina Sophie" userId="43e06582-60de-4375-8740-dcf13bba305d" providerId="ADAL" clId="{6D6C15C6-5708-4248-9313-596D19FD4CF3}" dt="2026-05-07T13:44:39.828" v="1913" actId="790"/>
          <ac:spMkLst>
            <pc:docMk/>
            <pc:sldMk cId="2311254848" sldId="2147479869"/>
            <ac:spMk id="9" creationId="{3C580ED4-3D60-160D-B9C1-BBDAF943A90A}"/>
          </ac:spMkLst>
        </pc:spChg>
        <pc:spChg chg="mod">
          <ac:chgData name="Reissner, Nina Sophie" userId="43e06582-60de-4375-8740-dcf13bba305d" providerId="ADAL" clId="{6D6C15C6-5708-4248-9313-596D19FD4CF3}" dt="2026-05-15T08:22:59.603" v="2344" actId="20577"/>
          <ac:spMkLst>
            <pc:docMk/>
            <pc:sldMk cId="2311254848" sldId="2147479869"/>
            <ac:spMk id="11" creationId="{7233E28F-B1EC-664E-BD88-93B12A27E8DB}"/>
          </ac:spMkLst>
        </pc:spChg>
        <pc:graphicFrameChg chg="add mod ord modVis">
          <ac:chgData name="Reissner, Nina Sophie" userId="43e06582-60de-4375-8740-dcf13bba305d" providerId="ADAL" clId="{6D6C15C6-5708-4248-9313-596D19FD4CF3}" dt="2026-05-07T13:36:43.753" v="1746"/>
          <ac:graphicFrameMkLst>
            <pc:docMk/>
            <pc:sldMk cId="2311254848" sldId="2147479869"/>
            <ac:graphicFrameMk id="10" creationId="{A2EE84FA-EF6D-BA5F-3D09-47F5DB4FE1F9}"/>
          </ac:graphicFrameMkLst>
        </pc:graphicFrameChg>
        <pc:picChg chg="add mod">
          <ac:chgData name="Reissner, Nina Sophie" userId="43e06582-60de-4375-8740-dcf13bba305d" providerId="ADAL" clId="{6D6C15C6-5708-4248-9313-596D19FD4CF3}" dt="2026-05-07T13:36:36.503" v="1728"/>
          <ac:picMkLst>
            <pc:docMk/>
            <pc:sldMk cId="2311254848" sldId="2147479869"/>
            <ac:picMk id="3" creationId="{567F84C5-3372-64A5-3A91-965168EB91A2}"/>
          </ac:picMkLst>
        </pc:picChg>
      </pc:sldChg>
      <pc:sldChg chg="addSp modSp add mod ord modNotes">
        <pc:chgData name="Reissner, Nina Sophie" userId="43e06582-60de-4375-8740-dcf13bba305d" providerId="ADAL" clId="{6D6C15C6-5708-4248-9313-596D19FD4CF3}" dt="2026-05-15T08:28:08.804" v="2347"/>
        <pc:sldMkLst>
          <pc:docMk/>
          <pc:sldMk cId="3683405899" sldId="2147479870"/>
        </pc:sldMkLst>
        <pc:spChg chg="mod">
          <ac:chgData name="Reissner, Nina Sophie" userId="43e06582-60de-4375-8740-dcf13bba305d" providerId="ADAL" clId="{6D6C15C6-5708-4248-9313-596D19FD4CF3}" dt="2026-05-07T13:46:23.522" v="2314"/>
          <ac:spMkLst>
            <pc:docMk/>
            <pc:sldMk cId="3683405899" sldId="2147479870"/>
            <ac:spMk id="2" creationId="{C5B2F909-E00E-46E2-BDED-6654B84F3CFC}"/>
          </ac:spMkLst>
        </pc:spChg>
        <pc:spChg chg="mod">
          <ac:chgData name="Reissner, Nina Sophie" userId="43e06582-60de-4375-8740-dcf13bba305d" providerId="ADAL" clId="{6D6C15C6-5708-4248-9313-596D19FD4CF3}" dt="2026-05-07T13:46:23" v="2307" actId="790"/>
          <ac:spMkLst>
            <pc:docMk/>
            <pc:sldMk cId="3683405899" sldId="2147479870"/>
            <ac:spMk id="4" creationId="{F3099983-B768-7506-0D38-990551F89EB2}"/>
          </ac:spMkLst>
        </pc:spChg>
        <pc:spChg chg="mod">
          <ac:chgData name="Reissner, Nina Sophie" userId="43e06582-60de-4375-8740-dcf13bba305d" providerId="ADAL" clId="{6D6C15C6-5708-4248-9313-596D19FD4CF3}" dt="2026-05-07T13:46:23.005" v="2310" actId="790"/>
          <ac:spMkLst>
            <pc:docMk/>
            <pc:sldMk cId="3683405899" sldId="2147479870"/>
            <ac:spMk id="5" creationId="{2A6C4F99-7513-5AAC-41A1-4CC71BAF7933}"/>
          </ac:spMkLst>
        </pc:spChg>
        <pc:spChg chg="mod">
          <ac:chgData name="Reissner, Nina Sophie" userId="43e06582-60de-4375-8740-dcf13bba305d" providerId="ADAL" clId="{6D6C15C6-5708-4248-9313-596D19FD4CF3}" dt="2026-05-07T13:46:23" v="2308" actId="790"/>
          <ac:spMkLst>
            <pc:docMk/>
            <pc:sldMk cId="3683405899" sldId="2147479870"/>
            <ac:spMk id="6" creationId="{B635286A-C493-887B-F877-871671DA8F47}"/>
          </ac:spMkLst>
        </pc:spChg>
        <pc:spChg chg="mod">
          <ac:chgData name="Reissner, Nina Sophie" userId="43e06582-60de-4375-8740-dcf13bba305d" providerId="ADAL" clId="{6D6C15C6-5708-4248-9313-596D19FD4CF3}" dt="2026-05-13T15:47:29.808" v="2340"/>
          <ac:spMkLst>
            <pc:docMk/>
            <pc:sldMk cId="3683405899" sldId="2147479870"/>
            <ac:spMk id="7" creationId="{6523E3BD-0251-5530-1022-B7E06249F3ED}"/>
          </ac:spMkLst>
        </pc:spChg>
        <pc:spChg chg="mod">
          <ac:chgData name="Reissner, Nina Sophie" userId="43e06582-60de-4375-8740-dcf13bba305d" providerId="ADAL" clId="{6D6C15C6-5708-4248-9313-596D19FD4CF3}" dt="2026-05-13T15:47:29.808" v="2340"/>
          <ac:spMkLst>
            <pc:docMk/>
            <pc:sldMk cId="3683405899" sldId="2147479870"/>
            <ac:spMk id="8" creationId="{25D7ADC7-4BA8-2776-AB86-A1AC568F6AF7}"/>
          </ac:spMkLst>
        </pc:spChg>
        <pc:spChg chg="mod">
          <ac:chgData name="Reissner, Nina Sophie" userId="43e06582-60de-4375-8740-dcf13bba305d" providerId="ADAL" clId="{6D6C15C6-5708-4248-9313-596D19FD4CF3}" dt="2026-05-07T13:46:23" v="2305" actId="790"/>
          <ac:spMkLst>
            <pc:docMk/>
            <pc:sldMk cId="3683405899" sldId="2147479870"/>
            <ac:spMk id="9" creationId="{6C25047E-009F-78B0-C781-5CF0DBA88C64}"/>
          </ac:spMkLst>
        </pc:spChg>
        <pc:spChg chg="mod">
          <ac:chgData name="Reissner, Nina Sophie" userId="43e06582-60de-4375-8740-dcf13bba305d" providerId="ADAL" clId="{6D6C15C6-5708-4248-9313-596D19FD4CF3}" dt="2026-05-15T08:28:08.804" v="2347"/>
          <ac:spMkLst>
            <pc:docMk/>
            <pc:sldMk cId="3683405899" sldId="2147479870"/>
            <ac:spMk id="11" creationId="{173440B4-53D5-E7C8-0A97-5B2E0ABE8DAD}"/>
          </ac:spMkLst>
        </pc:spChg>
        <pc:picChg chg="mod">
          <ac:chgData name="Reissner, Nina Sophie" userId="43e06582-60de-4375-8740-dcf13bba305d" providerId="ADAL" clId="{6D6C15C6-5708-4248-9313-596D19FD4CF3}" dt="2026-05-07T13:41:50.068" v="1786"/>
          <ac:picMkLst>
            <pc:docMk/>
            <pc:sldMk cId="3683405899" sldId="2147479870"/>
            <ac:picMk id="3" creationId="{E414C8E1-B75A-3732-A832-2444C6701284}"/>
          </ac:picMkLst>
        </pc:picChg>
        <pc:picChg chg="add mod">
          <ac:chgData name="Reissner, Nina Sophie" userId="43e06582-60de-4375-8740-dcf13bba305d" providerId="ADAL" clId="{6D6C15C6-5708-4248-9313-596D19FD4CF3}" dt="2026-05-07T13:41:56.228" v="1788"/>
          <ac:picMkLst>
            <pc:docMk/>
            <pc:sldMk cId="3683405899" sldId="2147479870"/>
            <ac:picMk id="12" creationId="{89A820A4-5E86-AEA4-DA71-4D2F46EF578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6049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4093482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B446-2631-E4D1-042E-86433A0DF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A66AD-CCF2-E623-0C55-BFF3854F857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028A8FD2-4B64-D7B2-7376-FB7E555F6E72}"/>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C1287D53-A03F-A8C0-4CD5-8CA256C6E221}"/>
              </a:ext>
            </a:extLst>
          </p:cNvPr>
          <p:cNvSpPr>
            <a:spLocks noGrp="1"/>
          </p:cNvSpPr>
          <p:nvPr>
            <p:ph type="sldNum" sz="quarter" idx="10"/>
          </p:nvPr>
        </p:nvSpPr>
        <p:spPr/>
        <p:txBody>
          <a:bodyPr/>
          <a:lstStyle/>
          <a:p>
            <a:fld id="{F7021451-1387-4CA6-816F-3879F97B5CBC}" type="slidenum">
              <a:rPr lang="de-DE" smtClean="0"/>
              <a:t>10</a:t>
            </a:fld>
            <a:endParaRPr lang="de-DE" dirty="0"/>
          </a:p>
        </p:txBody>
      </p:sp>
    </p:spTree>
    <p:extLst>
      <p:ext uri="{BB962C8B-B14F-4D97-AF65-F5344CB8AC3E}">
        <p14:creationId xmlns:p14="http://schemas.microsoft.com/office/powerpoint/2010/main" val="4062094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410651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2586820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28241-9820-4EB3-B6E2-32E1EDC498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91F30-658F-EBCA-F6C4-F6825C78CDE8}"/>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9D474707-CE82-8AFC-D97A-E52296B0055E}"/>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B14F099E-1D04-470E-E01B-7B3689A5800C}"/>
              </a:ext>
            </a:extLst>
          </p:cNvPr>
          <p:cNvSpPr>
            <a:spLocks noGrp="1"/>
          </p:cNvSpPr>
          <p:nvPr>
            <p:ph type="sldNum" sz="quarter" idx="10"/>
          </p:nvPr>
        </p:nvSpPr>
        <p:spPr/>
        <p:txBody>
          <a:bodyPr/>
          <a:lstStyle/>
          <a:p>
            <a:fld id="{F7021451-1387-4CA6-816F-3879F97B5CBC}" type="slidenum">
              <a:rPr lang="de-DE" smtClean="0"/>
              <a:t>13</a:t>
            </a:fld>
            <a:endParaRPr lang="de-DE" dirty="0"/>
          </a:p>
        </p:txBody>
      </p:sp>
    </p:spTree>
    <p:extLst>
      <p:ext uri="{BB962C8B-B14F-4D97-AF65-F5344CB8AC3E}">
        <p14:creationId xmlns:p14="http://schemas.microsoft.com/office/powerpoint/2010/main" val="425156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382729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545728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750373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CC060-19A1-9D00-2572-93289A973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01D0F-8D7C-DC6D-98C4-5A9FF1748E7A}"/>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7BF88C9E-4E36-9996-F515-15813330A7D1}"/>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30DADB63-EC8D-DBCE-A67C-1E372C35A7FA}"/>
              </a:ext>
            </a:extLst>
          </p:cNvPr>
          <p:cNvSpPr>
            <a:spLocks noGrp="1"/>
          </p:cNvSpPr>
          <p:nvPr>
            <p:ph type="sldNum" sz="quarter" idx="10"/>
          </p:nvPr>
        </p:nvSpPr>
        <p:spPr/>
        <p:txBody>
          <a:bodyPr/>
          <a:lstStyle/>
          <a:p>
            <a:fld id="{F7021451-1387-4CA6-816F-3879F97B5CBC}" type="slidenum">
              <a:rPr lang="de-DE" smtClean="0"/>
              <a:t>17</a:t>
            </a:fld>
            <a:endParaRPr lang="de-DE" dirty="0"/>
          </a:p>
        </p:txBody>
      </p:sp>
    </p:spTree>
    <p:extLst>
      <p:ext uri="{BB962C8B-B14F-4D97-AF65-F5344CB8AC3E}">
        <p14:creationId xmlns:p14="http://schemas.microsoft.com/office/powerpoint/2010/main" val="637799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42895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511082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F7021451-1387-4CA6-816F-3879F97B5CBC}" type="slidenum">
              <a:rPr lang="de-DE" smtClean="0"/>
              <a:t>2</a:t>
            </a:fld>
            <a:endParaRPr lang="de-DE" dirty="0"/>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32080-C89B-2A10-ADF2-B2454C834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8353E-C2A2-3C31-FDA7-C6B4CB222EF3}"/>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C83812F-CF69-A174-6951-32222F14EAC4}"/>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6BC7C260-92F1-1CEC-DD0D-64E9BD84A2CE}"/>
              </a:ext>
            </a:extLst>
          </p:cNvPr>
          <p:cNvSpPr>
            <a:spLocks noGrp="1"/>
          </p:cNvSpPr>
          <p:nvPr>
            <p:ph type="sldNum" sz="quarter" idx="10"/>
          </p:nvPr>
        </p:nvSpPr>
        <p:spPr/>
        <p:txBody>
          <a:bodyPr/>
          <a:lstStyle/>
          <a:p>
            <a:fld id="{F7021451-1387-4CA6-816F-3879F97B5CBC}" type="slidenum">
              <a:rPr lang="de-DE" smtClean="0"/>
              <a:t>21</a:t>
            </a:fld>
            <a:endParaRPr lang="de-DE" dirty="0"/>
          </a:p>
        </p:txBody>
      </p:sp>
    </p:spTree>
    <p:extLst>
      <p:ext uri="{BB962C8B-B14F-4D97-AF65-F5344CB8AC3E}">
        <p14:creationId xmlns:p14="http://schemas.microsoft.com/office/powerpoint/2010/main" val="1097536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ED233-760D-1EB4-23C5-3EDB2D780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D6CD6-F6F8-7795-FC31-E2A36774C876}"/>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7A77AA24-2412-A376-6399-84F9843C5D35}"/>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0E6A2D27-FFF4-489B-9D2A-DB14DCEA198F}"/>
              </a:ext>
            </a:extLst>
          </p:cNvPr>
          <p:cNvSpPr>
            <a:spLocks noGrp="1"/>
          </p:cNvSpPr>
          <p:nvPr>
            <p:ph type="sldNum" sz="quarter" idx="10"/>
          </p:nvPr>
        </p:nvSpPr>
        <p:spPr/>
        <p:txBody>
          <a:bodyPr/>
          <a:lstStyle/>
          <a:p>
            <a:fld id="{F7021451-1387-4CA6-816F-3879F97B5CBC}" type="slidenum">
              <a:rPr lang="de-DE" smtClean="0"/>
              <a:t>23</a:t>
            </a:fld>
            <a:endParaRPr lang="de-DE" dirty="0"/>
          </a:p>
        </p:txBody>
      </p:sp>
    </p:spTree>
    <p:extLst>
      <p:ext uri="{BB962C8B-B14F-4D97-AF65-F5344CB8AC3E}">
        <p14:creationId xmlns:p14="http://schemas.microsoft.com/office/powerpoint/2010/main" val="661102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244103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382351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CB6D1-EC70-CEC2-0C6F-3161BBFC8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21AEE-91CA-8463-782E-8EE0AF1D45AD}"/>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508F1E83-80E6-E96A-A504-8448FD09A198}"/>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C50F5529-D162-FCC8-E110-177C65EBBE9E}"/>
              </a:ext>
            </a:extLst>
          </p:cNvPr>
          <p:cNvSpPr>
            <a:spLocks noGrp="1"/>
          </p:cNvSpPr>
          <p:nvPr>
            <p:ph type="sldNum" sz="quarter" idx="10"/>
          </p:nvPr>
        </p:nvSpPr>
        <p:spPr/>
        <p:txBody>
          <a:bodyPr/>
          <a:lstStyle/>
          <a:p>
            <a:fld id="{F7021451-1387-4CA6-816F-3879F97B5CBC}" type="slidenum">
              <a:rPr lang="de-DE" smtClean="0"/>
              <a:t>28</a:t>
            </a:fld>
            <a:endParaRPr lang="de-DE" dirty="0"/>
          </a:p>
        </p:txBody>
      </p:sp>
    </p:spTree>
    <p:extLst>
      <p:ext uri="{BB962C8B-B14F-4D97-AF65-F5344CB8AC3E}">
        <p14:creationId xmlns:p14="http://schemas.microsoft.com/office/powerpoint/2010/main" val="42502378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txBody>
          <a:bodyPr/>
          <a:lstStyle/>
          <a:p>
            <a:endParaRPr lang="de-DE"/>
          </a:p>
        </p:txBody>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284667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B0838-6866-4D16-0247-9E3CC65FAB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3FE1F6-97FA-9D6A-093D-8D30F31B426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80230F98-ADC4-E22D-8FDD-E7445E8D8CBE}"/>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B40D15EC-615A-9935-4351-3DED847C4055}"/>
              </a:ext>
            </a:extLst>
          </p:cNvPr>
          <p:cNvSpPr>
            <a:spLocks noGrp="1"/>
          </p:cNvSpPr>
          <p:nvPr>
            <p:ph type="sldNum" sz="quarter" idx="10"/>
          </p:nvPr>
        </p:nvSpPr>
        <p:spPr/>
        <p:txBody>
          <a:bodyPr/>
          <a:lstStyle/>
          <a:p>
            <a:fld id="{F7021451-1387-4CA6-816F-3879F97B5CBC}" type="slidenum">
              <a:rPr lang="de-DE" smtClean="0"/>
              <a:t>30</a:t>
            </a:fld>
            <a:endParaRPr lang="de-DE" dirty="0"/>
          </a:p>
        </p:txBody>
      </p:sp>
    </p:spTree>
    <p:extLst>
      <p:ext uri="{BB962C8B-B14F-4D97-AF65-F5344CB8AC3E}">
        <p14:creationId xmlns:p14="http://schemas.microsoft.com/office/powerpoint/2010/main" val="10166601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768435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687572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889643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7B446-2631-E4D1-042E-86433A0DF8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A66AD-CCF2-E623-0C55-BFF3854F857B}"/>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028A8FD2-4B64-D7B2-7376-FB7E555F6E72}"/>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C1287D53-A03F-A8C0-4CD5-8CA256C6E221}"/>
              </a:ext>
            </a:extLst>
          </p:cNvPr>
          <p:cNvSpPr>
            <a:spLocks noGrp="1"/>
          </p:cNvSpPr>
          <p:nvPr>
            <p:ph type="sldNum" sz="quarter" idx="10"/>
          </p:nvPr>
        </p:nvSpPr>
        <p:spPr/>
        <p:txBody>
          <a:bodyPr/>
          <a:lstStyle/>
          <a:p>
            <a:fld id="{F7021451-1387-4CA6-816F-3879F97B5CBC}" type="slidenum">
              <a:rPr lang="de-DE" smtClean="0"/>
              <a:t>4</a:t>
            </a:fld>
            <a:endParaRPr lang="de-DE" dirty="0"/>
          </a:p>
        </p:txBody>
      </p:sp>
    </p:spTree>
    <p:extLst>
      <p:ext uri="{BB962C8B-B14F-4D97-AF65-F5344CB8AC3E}">
        <p14:creationId xmlns:p14="http://schemas.microsoft.com/office/powerpoint/2010/main" val="406209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378094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BCD06-3100-3DAB-26CB-23E3446CB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799CD-649C-3BB3-7D35-FD44BE9ECDBD}"/>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D35FB56B-E90E-C3DB-6C08-C24BE047B84B}"/>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737067E9-4FE9-1043-82BB-67047397B66B}"/>
              </a:ext>
            </a:extLst>
          </p:cNvPr>
          <p:cNvSpPr>
            <a:spLocks noGrp="1"/>
          </p:cNvSpPr>
          <p:nvPr>
            <p:ph type="sldNum" sz="quarter" idx="10"/>
          </p:nvPr>
        </p:nvSpPr>
        <p:spPr/>
        <p:txBody>
          <a:bodyPr/>
          <a:lstStyle/>
          <a:p>
            <a:fld id="{F7021451-1387-4CA6-816F-3879F97B5CBC}" type="slidenum">
              <a:rPr lang="de-DE" smtClean="0"/>
              <a:t>6</a:t>
            </a:fld>
            <a:endParaRPr lang="de-DE" dirty="0"/>
          </a:p>
        </p:txBody>
      </p:sp>
    </p:spTree>
    <p:extLst>
      <p:ext uri="{BB962C8B-B14F-4D97-AF65-F5344CB8AC3E}">
        <p14:creationId xmlns:p14="http://schemas.microsoft.com/office/powerpoint/2010/main" val="3171378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1A058-2247-AB0E-3804-41B97F58E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0C001-A2E4-4ABE-430A-3B2845E9CC71}"/>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162337D3-36BE-499A-DCA2-5C993A5F7499}"/>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D6C246AA-00C2-364B-069A-D34AC15386E6}"/>
              </a:ext>
            </a:extLst>
          </p:cNvPr>
          <p:cNvSpPr>
            <a:spLocks noGrp="1"/>
          </p:cNvSpPr>
          <p:nvPr>
            <p:ph type="sldNum" sz="quarter" idx="10"/>
          </p:nvPr>
        </p:nvSpPr>
        <p:spPr/>
        <p:txBody>
          <a:bodyPr/>
          <a:lstStyle/>
          <a:p>
            <a:fld id="{F7021451-1387-4CA6-816F-3879F97B5CBC}" type="slidenum">
              <a:rPr lang="de-DE" smtClean="0"/>
              <a:t>7</a:t>
            </a:fld>
            <a:endParaRPr lang="de-DE" dirty="0"/>
          </a:p>
        </p:txBody>
      </p:sp>
    </p:spTree>
    <p:extLst>
      <p:ext uri="{BB962C8B-B14F-4D97-AF65-F5344CB8AC3E}">
        <p14:creationId xmlns:p14="http://schemas.microsoft.com/office/powerpoint/2010/main" val="1191113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55907-58B5-E65C-9ADA-E28CB50167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5F910-1235-F363-00C0-A4CA43F7E20E}"/>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A1832BA1-D532-8117-EA44-9BD6B0374892}"/>
              </a:ext>
            </a:extLst>
          </p:cNvPr>
          <p:cNvSpPr>
            <a:spLocks noGrp="1"/>
          </p:cNvSpPr>
          <p:nvPr>
            <p:ph type="body" idx="1"/>
          </p:nvPr>
        </p:nvSpPr>
        <p:spPr/>
        <p:txBody>
          <a:bodyPr/>
          <a:lstStyle/>
          <a:p>
            <a:endParaRPr lang="de-DE" dirty="0"/>
          </a:p>
        </p:txBody>
      </p:sp>
      <p:sp>
        <p:nvSpPr>
          <p:cNvPr id="4" name="Slide Number Placeholder 3">
            <a:extLst>
              <a:ext uri="{FF2B5EF4-FFF2-40B4-BE49-F238E27FC236}">
                <a16:creationId xmlns:a16="http://schemas.microsoft.com/office/drawing/2014/main" id="{F1C84049-F5E4-8C9B-9B9D-0AB42888015C}"/>
              </a:ext>
            </a:extLst>
          </p:cNvPr>
          <p:cNvSpPr>
            <a:spLocks noGrp="1"/>
          </p:cNvSpPr>
          <p:nvPr>
            <p:ph type="sldNum" sz="quarter" idx="10"/>
          </p:nvPr>
        </p:nvSpPr>
        <p:spPr/>
        <p:txBody>
          <a:bodyPr/>
          <a:lstStyle/>
          <a:p>
            <a:fld id="{F7021451-1387-4CA6-816F-3879F97B5CBC}" type="slidenum">
              <a:rPr lang="de-DE" smtClean="0"/>
              <a:t>8</a:t>
            </a:fld>
            <a:endParaRPr lang="de-DE" dirty="0"/>
          </a:p>
        </p:txBody>
      </p:sp>
    </p:spTree>
    <p:extLst>
      <p:ext uri="{BB962C8B-B14F-4D97-AF65-F5344CB8AC3E}">
        <p14:creationId xmlns:p14="http://schemas.microsoft.com/office/powerpoint/2010/main" val="1919839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izenplatzhalter 2"/>
          <p:cNvSpPr>
            <a:spLocks noGrp="1"/>
          </p:cNvSpPr>
          <p:nvPr>
            <p:ph type="body" idx="1"/>
          </p:nvPr>
        </p:nvSpPr>
        <p:spPr>
          <a:xfrm>
            <a:off x="685800" y="5867400"/>
            <a:ext cx="5486400" cy="4800600"/>
          </a:xfrm>
          <a:prstGeom prst="rect">
            <a:avLst/>
          </a:prstGeom>
        </p:spPr>
        <p:txBody>
          <a:bodyPr/>
          <a:lstStyle/>
          <a:p>
            <a:endParaRPr lang="de-DE" dirty="0"/>
          </a:p>
        </p:txBody>
      </p:sp>
    </p:spTree>
    <p:extLst>
      <p:ext uri="{BB962C8B-B14F-4D97-AF65-F5344CB8AC3E}">
        <p14:creationId xmlns:p14="http://schemas.microsoft.com/office/powerpoint/2010/main" val="115693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Grüne Striche)">
    <p:spTree>
      <p:nvGrpSpPr>
        <p:cNvPr id="1" name=""/>
        <p:cNvGrpSpPr/>
        <p:nvPr/>
      </p:nvGrpSpPr>
      <p:grpSpPr>
        <a:xfrm>
          <a:off x="0" y="0"/>
          <a:ext cx="0" cy="0"/>
          <a:chOff x="0" y="0"/>
          <a:chExt cx="0" cy="0"/>
        </a:xfrm>
      </p:grpSpPr>
      <p:sp>
        <p:nvSpPr>
          <p:cNvPr id="2" name="Titel 1"/>
          <p:cNvSpPr>
            <a:spLocks noGrp="1"/>
          </p:cNvSpPr>
          <p:nvPr>
            <p:ph type="ctrTitle"/>
          </p:nvPr>
        </p:nvSpPr>
        <p:spPr>
          <a:xfrm>
            <a:off x="1523802" y="1122363"/>
            <a:ext cx="9142810" cy="2387600"/>
          </a:xfrm>
        </p:spPr>
        <p:txBody>
          <a:bodyPr anchor="b"/>
          <a:lstStyle>
            <a:lvl1pPr algn="ctr">
              <a:defRPr sz="5999"/>
            </a:lvl1pPr>
          </a:lstStyle>
          <a:p>
            <a:r>
              <a:rPr lang="de-DE"/>
              <a:t>Mastertitelformat bearbeiten</a:t>
            </a:r>
          </a:p>
        </p:txBody>
      </p:sp>
      <p:sp>
        <p:nvSpPr>
          <p:cNvPr id="3" name="Untertitel 2"/>
          <p:cNvSpPr>
            <a:spLocks noGrp="1"/>
          </p:cNvSpPr>
          <p:nvPr>
            <p:ph type="subTitle" idx="1"/>
          </p:nvPr>
        </p:nvSpPr>
        <p:spPr>
          <a:xfrm>
            <a:off x="1523802" y="3602039"/>
            <a:ext cx="9142810" cy="382733"/>
          </a:xfrm>
        </p:spPr>
        <p:txBody>
          <a:bodyPr/>
          <a:lstStyle>
            <a:lvl1pPr marL="0" indent="0" algn="ctr">
              <a:buNone/>
              <a:defRPr sz="2400">
                <a:solidFill>
                  <a:schemeClr val="tx1"/>
                </a:solidFill>
              </a:defRPr>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e-DE"/>
              <a:t>Master-Untertitelformat bearbeiten</a:t>
            </a:r>
          </a:p>
        </p:txBody>
      </p:sp>
      <p:sp>
        <p:nvSpPr>
          <p:cNvPr id="7" name="Line 12"/>
          <p:cNvSpPr>
            <a:spLocks noChangeShapeType="1"/>
          </p:cNvSpPr>
          <p:nvPr userDrawn="1"/>
        </p:nvSpPr>
        <p:spPr bwMode="auto">
          <a:xfrm>
            <a:off x="0" y="495972"/>
            <a:ext cx="12190413" cy="3"/>
          </a:xfrm>
          <a:prstGeom prst="line">
            <a:avLst/>
          </a:prstGeom>
          <a:noFill/>
          <a:ln w="762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13" name="Rechteck 12">
            <a:extLst>
              <a:ext uri="{FF2B5EF4-FFF2-40B4-BE49-F238E27FC236}">
                <a16:creationId xmlns:a16="http://schemas.microsoft.com/office/drawing/2014/main" id="{8161DBB7-8C7E-001D-E666-54702524619F}"/>
              </a:ext>
            </a:extLst>
          </p:cNvPr>
          <p:cNvSpPr/>
          <p:nvPr userDrawn="1"/>
        </p:nvSpPr>
        <p:spPr>
          <a:xfrm>
            <a:off x="310678" y="1029810"/>
            <a:ext cx="639110" cy="31958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7986" tIns="107986" rIns="107986" bIns="107986" rtlCol="0" anchor="ctr"/>
          <a:lstStyle/>
          <a:p>
            <a:pPr marL="179982" indent="-179982" algn="l">
              <a:lnSpc>
                <a:spcPts val="1960"/>
              </a:lnSpc>
              <a:buClr>
                <a:schemeClr val="accent1"/>
              </a:buClr>
              <a:buFont typeface="Wingdings" panose="05000000000000000000" pitchFamily="2" charset="2"/>
              <a:buChar char="§"/>
            </a:pPr>
            <a:endParaRPr lang="de-DE" sz="1400">
              <a:solidFill>
                <a:schemeClr val="tx1"/>
              </a:solidFill>
            </a:endParaRPr>
          </a:p>
        </p:txBody>
      </p:sp>
      <p:sp>
        <p:nvSpPr>
          <p:cNvPr id="12" name="Line 12">
            <a:extLst>
              <a:ext uri="{FF2B5EF4-FFF2-40B4-BE49-F238E27FC236}">
                <a16:creationId xmlns:a16="http://schemas.microsoft.com/office/drawing/2014/main" id="{7AB3F358-5A69-0112-A19F-ADD8AEE1311C}"/>
              </a:ext>
            </a:extLst>
          </p:cNvPr>
          <p:cNvSpPr>
            <a:spLocks noChangeShapeType="1"/>
          </p:cNvSpPr>
          <p:nvPr userDrawn="1"/>
        </p:nvSpPr>
        <p:spPr bwMode="auto">
          <a:xfrm>
            <a:off x="1199269" y="3553610"/>
            <a:ext cx="9717277"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nchorCtr="0">
            <a:noAutofit/>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15400679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 Inhalt (Grüne Striche)">
    <p:spTree>
      <p:nvGrpSpPr>
        <p:cNvPr id="1" name=""/>
        <p:cNvGrpSpPr/>
        <p:nvPr/>
      </p:nvGrpSpPr>
      <p:grpSpPr>
        <a:xfrm>
          <a:off x="0" y="0"/>
          <a:ext cx="0" cy="0"/>
          <a:chOff x="0" y="0"/>
          <a:chExt cx="0" cy="0"/>
        </a:xfrm>
      </p:grpSpPr>
      <p:sp>
        <p:nvSpPr>
          <p:cNvPr id="3" name="Line 12">
            <a:extLst>
              <a:ext uri="{FF2B5EF4-FFF2-40B4-BE49-F238E27FC236}">
                <a16:creationId xmlns:a16="http://schemas.microsoft.com/office/drawing/2014/main" id="{F5EAEA47-84D5-63DB-3F2A-9579C89EFBCD}"/>
              </a:ext>
            </a:extLst>
          </p:cNvPr>
          <p:cNvSpPr>
            <a:spLocks noChangeShapeType="1"/>
          </p:cNvSpPr>
          <p:nvPr userDrawn="1"/>
        </p:nvSpPr>
        <p:spPr bwMode="auto">
          <a:xfrm>
            <a:off x="613754" y="476250"/>
            <a:ext cx="10962906" cy="0"/>
          </a:xfrm>
          <a:prstGeom prst="line">
            <a:avLst/>
          </a:prstGeom>
          <a:noFill/>
          <a:ln w="508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4" name="Line 13">
            <a:extLst>
              <a:ext uri="{FF2B5EF4-FFF2-40B4-BE49-F238E27FC236}">
                <a16:creationId xmlns:a16="http://schemas.microsoft.com/office/drawing/2014/main" id="{ACFE651E-C6FF-44E7-5325-271660B13F77}"/>
              </a:ext>
            </a:extLst>
          </p:cNvPr>
          <p:cNvSpPr>
            <a:spLocks noChangeShapeType="1"/>
          </p:cNvSpPr>
          <p:nvPr userDrawn="1"/>
        </p:nvSpPr>
        <p:spPr bwMode="auto">
          <a:xfrm>
            <a:off x="613754" y="1651156"/>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
        <p:nvSpPr>
          <p:cNvPr id="7" name="Rectangle 2">
            <a:extLst>
              <a:ext uri="{FF2B5EF4-FFF2-40B4-BE49-F238E27FC236}">
                <a16:creationId xmlns:a16="http://schemas.microsoft.com/office/drawing/2014/main" id="{5FA2093A-A108-5C95-D789-35D4821BF26E}"/>
              </a:ext>
            </a:extLst>
          </p:cNvPr>
          <p:cNvSpPr>
            <a:spLocks noGrp="1" noChangeArrowheads="1"/>
          </p:cNvSpPr>
          <p:nvPr>
            <p:ph type="ctrTitle"/>
          </p:nvPr>
        </p:nvSpPr>
        <p:spPr>
          <a:xfrm>
            <a:off x="613754" y="528346"/>
            <a:ext cx="10962905" cy="1044575"/>
          </a:xfrm>
        </p:spPr>
        <p:txBody>
          <a:bodyPr/>
          <a:lstStyle>
            <a:lvl1pPr>
              <a:defRPr sz="3200"/>
            </a:lvl1pPr>
          </a:lstStyle>
          <a:p>
            <a:pPr lvl="0"/>
            <a:r>
              <a:rPr lang="de-DE" noProof="0"/>
              <a:t>Mastertitelformat bearbeiten</a:t>
            </a:r>
          </a:p>
        </p:txBody>
      </p:sp>
      <p:sp>
        <p:nvSpPr>
          <p:cNvPr id="2" name="Textplatzhalter 2">
            <a:extLst>
              <a:ext uri="{FF2B5EF4-FFF2-40B4-BE49-F238E27FC236}">
                <a16:creationId xmlns:a16="http://schemas.microsoft.com/office/drawing/2014/main" id="{ABA42281-EF41-07DC-81CB-505C747A6A45}"/>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09532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453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5" name="Line 13">
            <a:extLst>
              <a:ext uri="{FF2B5EF4-FFF2-40B4-BE49-F238E27FC236}">
                <a16:creationId xmlns:a16="http://schemas.microsoft.com/office/drawing/2014/main" id="{5E5FCE83-056F-58FB-B32B-826AA9DF3EFB}"/>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606602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platzhalter 2">
            <a:extLst>
              <a:ext uri="{FF2B5EF4-FFF2-40B4-BE49-F238E27FC236}">
                <a16:creationId xmlns:a16="http://schemas.microsoft.com/office/drawing/2014/main" id="{B142BDB1-7766-25A3-04D7-D6E452087840}"/>
              </a:ext>
            </a:extLst>
          </p:cNvPr>
          <p:cNvSpPr>
            <a:spLocks noGrp="1"/>
          </p:cNvSpPr>
          <p:nvPr>
            <p:ph type="body" sz="quarter" idx="10" hasCustomPrompt="1"/>
          </p:nvPr>
        </p:nvSpPr>
        <p:spPr>
          <a:xfrm>
            <a:off x="622220" y="1773238"/>
            <a:ext cx="10944275" cy="4248150"/>
          </a:xfrm>
        </p:spPr>
        <p:txBody>
          <a:bodyPr/>
          <a:lstStyle>
            <a:lvl1pPr marL="359964" indent="-359964">
              <a:buClr>
                <a:srgbClr val="74B341"/>
              </a:buClr>
              <a:buFont typeface="Wingdings" panose="05000000000000000000" pitchFamily="2" charset="2"/>
              <a:buChar char="§"/>
              <a:defRPr/>
            </a:lvl1pPr>
            <a:lvl2pPr marL="719928" indent="-359964">
              <a:buClr>
                <a:srgbClr val="66B8C4"/>
              </a:buClr>
              <a:buFont typeface="Wingdings" panose="05000000000000000000" pitchFamily="2" charset="2"/>
              <a:buChar char="§"/>
              <a:defRPr/>
            </a:lvl2pPr>
            <a:lvl3pPr marL="1079892" indent="-261912">
              <a:buClr>
                <a:srgbClr val="66B8C4"/>
              </a:buClr>
              <a:buFont typeface="Wingdings" panose="05000000000000000000" pitchFamily="2" charset="2"/>
              <a:buChar char="§"/>
              <a:defRPr/>
            </a:lvl3pPr>
            <a:lvl4pPr marL="1439856" indent="-266673">
              <a:buClr>
                <a:srgbClr val="66B8C4"/>
              </a:buClr>
              <a:buFont typeface="Wingdings" panose="05000000000000000000" pitchFamily="2" charset="2"/>
              <a:buChar char="§"/>
              <a:defRPr/>
            </a:lvl4pPr>
            <a:lvl5pPr marL="1799820" indent="-359964">
              <a:buClr>
                <a:srgbClr val="66B8C4"/>
              </a:buClr>
              <a:buFont typeface="Wingdings" panose="05000000000000000000" pitchFamily="2" charset="2"/>
              <a:buChar cha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3" name="Line 13">
            <a:extLst>
              <a:ext uri="{FF2B5EF4-FFF2-40B4-BE49-F238E27FC236}">
                <a16:creationId xmlns:a16="http://schemas.microsoft.com/office/drawing/2014/main" id="{AB32FB32-5EBF-CBE2-D026-09482367B9DC}"/>
              </a:ext>
            </a:extLst>
          </p:cNvPr>
          <p:cNvSpPr>
            <a:spLocks noChangeShapeType="1"/>
          </p:cNvSpPr>
          <p:nvPr userDrawn="1"/>
        </p:nvSpPr>
        <p:spPr bwMode="auto">
          <a:xfrm>
            <a:off x="613754" y="1408358"/>
            <a:ext cx="10962906" cy="0"/>
          </a:xfrm>
          <a:prstGeom prst="line">
            <a:avLst/>
          </a:prstGeom>
          <a:noFill/>
          <a:ln w="1270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Aft>
                <a:spcPct val="0"/>
              </a:spcAft>
              <a:buFontTx/>
              <a:buNone/>
            </a:pPr>
            <a:endParaRPr lang="de-DE">
              <a:solidFill>
                <a:srgbClr val="000000"/>
              </a:solidFill>
            </a:endParaRPr>
          </a:p>
        </p:txBody>
      </p:sp>
    </p:spTree>
    <p:extLst>
      <p:ext uri="{BB962C8B-B14F-4D97-AF65-F5344CB8AC3E}">
        <p14:creationId xmlns:p14="http://schemas.microsoft.com/office/powerpoint/2010/main" val="2833480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51DB625-2D0B-7A84-B3F4-749FAADEC0C9}"/>
              </a:ext>
            </a:extLst>
          </p:cNvPr>
          <p:cNvGraphicFramePr>
            <a:graphicFrameLocks/>
          </p:cNvGraphicFramePr>
          <p:nvPr userDrawn="1">
            <p:custDataLst>
              <p:tags r:id="rId7"/>
            </p:custDataLst>
            <p:extLst>
              <p:ext uri="{D42A27DB-BD31-4B8C-83A1-F6EECF244321}">
                <p14:modId xmlns:p14="http://schemas.microsoft.com/office/powerpoint/2010/main" val="1474373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8" imgW="344" imgH="344" progId="TCLayout.ActiveDocument.1">
                  <p:embed/>
                </p:oleObj>
              </mc:Choice>
              <mc:Fallback>
                <p:oleObj name="think-cell Folie" r:id="rId8" imgW="344" imgH="344" progId="TCLayout.ActiveDocument.1">
                  <p:embed/>
                  <p:pic>
                    <p:nvPicPr>
                      <p:cNvPr id="3" name="think-cell data - do not delete" hidden="1">
                        <a:extLst>
                          <a:ext uri="{FF2B5EF4-FFF2-40B4-BE49-F238E27FC236}">
                            <a16:creationId xmlns:a16="http://schemas.microsoft.com/office/drawing/2014/main" id="{F51DB625-2D0B-7A84-B3F4-749FAADEC0C9}"/>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26" name="Rectangle 2"/>
          <p:cNvSpPr>
            <a:spLocks noGrp="1" noChangeArrowheads="1"/>
          </p:cNvSpPr>
          <p:nvPr userDrawn="1">
            <p:ph type="title"/>
          </p:nvPr>
        </p:nvSpPr>
        <p:spPr bwMode="auto">
          <a:xfrm>
            <a:off x="613755" y="58657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Mastertitelformat bearbeiten</a:t>
            </a:r>
          </a:p>
        </p:txBody>
      </p:sp>
      <p:sp>
        <p:nvSpPr>
          <p:cNvPr id="1027" name="Rectangle 3"/>
          <p:cNvSpPr>
            <a:spLocks noGrp="1" noChangeArrowheads="1"/>
          </p:cNvSpPr>
          <p:nvPr userDrawn="1">
            <p:ph type="body" idx="1"/>
          </p:nvPr>
        </p:nvSpPr>
        <p:spPr bwMode="auto">
          <a:xfrm>
            <a:off x="613754" y="1773240"/>
            <a:ext cx="10962906" cy="409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28" name="Line 7"/>
          <p:cNvSpPr>
            <a:spLocks noChangeShapeType="1"/>
          </p:cNvSpPr>
          <p:nvPr userDrawn="1"/>
        </p:nvSpPr>
        <p:spPr bwMode="auto">
          <a:xfrm>
            <a:off x="613755" y="6113463"/>
            <a:ext cx="10962904" cy="1905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31" name="Rectangle 19"/>
          <p:cNvSpPr>
            <a:spLocks noChangeArrowheads="1"/>
          </p:cNvSpPr>
          <p:nvPr userDrawn="1"/>
        </p:nvSpPr>
        <p:spPr bwMode="auto">
          <a:xfrm>
            <a:off x="662113" y="6309852"/>
            <a:ext cx="81057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defTabSz="669858" eaLnBrk="0" hangingPunct="0">
              <a:spcAft>
                <a:spcPct val="0"/>
              </a:spcAft>
              <a:buFontTx/>
              <a:buNone/>
            </a:pPr>
            <a:r>
              <a:rPr lang="de-DE" sz="900">
                <a:solidFill>
                  <a:srgbClr val="000000"/>
                </a:solidFill>
                <a:latin typeface="Arial" panose="020B0604020202020204" pitchFamily="34" charset="0"/>
                <a:cs typeface="Arial" panose="020B0604020202020204" pitchFamily="34" charset="0"/>
              </a:rPr>
              <a:t>Folie </a:t>
            </a:r>
            <a:fld id="{C195C2E5-C18A-4F56-A436-6CE33104676C}" type="slidenum">
              <a:rPr lang="de-DE" sz="900" smtClean="0">
                <a:solidFill>
                  <a:srgbClr val="000000"/>
                </a:solidFill>
                <a:latin typeface="Arial" panose="020B0604020202020204" pitchFamily="34" charset="0"/>
                <a:cs typeface="Arial" panose="020B0604020202020204" pitchFamily="34" charset="0"/>
              </a:rPr>
              <a:pPr defTabSz="669858" eaLnBrk="0" hangingPunct="0">
                <a:spcAft>
                  <a:spcPct val="0"/>
                </a:spcAft>
                <a:buFontTx/>
                <a:buNone/>
              </a:pPr>
              <a:t>‹#›</a:t>
            </a:fld>
            <a:endParaRPr lang="de-DE" sz="900">
              <a:solidFill>
                <a:srgbClr val="000000"/>
              </a:solidFill>
              <a:latin typeface="Arial" panose="020B0604020202020204" pitchFamily="34" charset="0"/>
              <a:cs typeface="Arial" panose="020B0604020202020204" pitchFamily="34" charset="0"/>
            </a:endParaRPr>
          </a:p>
        </p:txBody>
      </p:sp>
      <p:sp>
        <p:nvSpPr>
          <p:cNvPr id="2" name="Line 12">
            <a:extLst>
              <a:ext uri="{FF2B5EF4-FFF2-40B4-BE49-F238E27FC236}">
                <a16:creationId xmlns:a16="http://schemas.microsoft.com/office/drawing/2014/main" id="{347E6904-3264-249C-0BDA-E960DD2286FA}"/>
              </a:ext>
            </a:extLst>
          </p:cNvPr>
          <p:cNvSpPr>
            <a:spLocks noChangeShapeType="1"/>
          </p:cNvSpPr>
          <p:nvPr userDrawn="1"/>
        </p:nvSpPr>
        <p:spPr bwMode="auto">
          <a:xfrm>
            <a:off x="613754" y="495300"/>
            <a:ext cx="10962906" cy="0"/>
          </a:xfrm>
          <a:prstGeom prst="line">
            <a:avLst/>
          </a:prstGeom>
          <a:noFill/>
          <a:ln w="57150">
            <a:solidFill>
              <a:srgbClr val="74B34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vl="0">
              <a:spcAft>
                <a:spcPct val="0"/>
              </a:spcAft>
              <a:buFontTx/>
              <a:buNone/>
            </a:pPr>
            <a:endParaRPr lang="de-DE">
              <a:solidFill>
                <a:srgbClr val="000000"/>
              </a:solidFill>
            </a:endParaRPr>
          </a:p>
        </p:txBody>
      </p:sp>
      <p:sp>
        <p:nvSpPr>
          <p:cNvPr id="10" name="Rectangle 2">
            <a:extLst>
              <a:ext uri="{FF2B5EF4-FFF2-40B4-BE49-F238E27FC236}">
                <a16:creationId xmlns:a16="http://schemas.microsoft.com/office/drawing/2014/main" id="{E01EF397-7205-E7A3-38EB-4F8A77082F46}"/>
              </a:ext>
            </a:extLst>
          </p:cNvPr>
          <p:cNvSpPr txBox="1">
            <a:spLocks noChangeArrowheads="1"/>
          </p:cNvSpPr>
          <p:nvPr userDrawn="1"/>
        </p:nvSpPr>
        <p:spPr bwMode="auto">
          <a:xfrm>
            <a:off x="613754" y="1049490"/>
            <a:ext cx="1096290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a:lstStyle>
          <a:p>
            <a:endParaRPr lang="de-DE" sz="2000" b="0" kern="0"/>
          </a:p>
        </p:txBody>
      </p:sp>
      <p:pic>
        <p:nvPicPr>
          <p:cNvPr id="4" name="Grafik 3" descr="Ein Bild, das Schrift, Grafiken, Logo, Grafikdesign enthält.&#10;&#10;KI-generierte Inhalte können fehlerhaft sein.">
            <a:extLst>
              <a:ext uri="{FF2B5EF4-FFF2-40B4-BE49-F238E27FC236}">
                <a16:creationId xmlns:a16="http://schemas.microsoft.com/office/drawing/2014/main" id="{175644D9-220A-C35A-36D4-A332719A5A5C}"/>
              </a:ext>
            </a:extLst>
          </p:cNvPr>
          <p:cNvPicPr>
            <a:picLocks noChangeAspect="1"/>
          </p:cNvPicPr>
          <p:nvPr userDrawn="1"/>
        </p:nvPicPr>
        <p:blipFill>
          <a:blip r:embed="rId10"/>
          <a:stretch>
            <a:fillRect/>
          </a:stretch>
        </p:blipFill>
        <p:spPr>
          <a:xfrm>
            <a:off x="4928338" y="6183645"/>
            <a:ext cx="2335325" cy="648000"/>
          </a:xfrm>
          <a:prstGeom prst="rect">
            <a:avLst/>
          </a:prstGeom>
        </p:spPr>
      </p:pic>
      <p:sp>
        <p:nvSpPr>
          <p:cNvPr id="5" name="Textfeld 4">
            <a:extLst>
              <a:ext uri="{FF2B5EF4-FFF2-40B4-BE49-F238E27FC236}">
                <a16:creationId xmlns:a16="http://schemas.microsoft.com/office/drawing/2014/main" id="{9E4024C7-938C-ED42-17F4-6C278C4BF4DD}"/>
              </a:ext>
            </a:extLst>
          </p:cNvPr>
          <p:cNvSpPr txBox="1"/>
          <p:nvPr userDrawn="1"/>
        </p:nvSpPr>
        <p:spPr>
          <a:xfrm>
            <a:off x="7470475" y="6263842"/>
            <a:ext cx="4106182" cy="488082"/>
          </a:xfrm>
          <a:prstGeom prst="rect">
            <a:avLst/>
          </a:prstGeom>
          <a:noFill/>
        </p:spPr>
        <p:txBody>
          <a:bodyPr wrap="square" rtlCol="0">
            <a:spAutoFit/>
          </a:bodyPr>
          <a:lstStyle/>
          <a:p>
            <a:pPr algn="r">
              <a:lnSpc>
                <a:spcPct val="110000"/>
              </a:lnSpc>
            </a:pPr>
            <a:r>
              <a:rPr lang="de-DE" sz="800"/>
              <a:t>SW.Check wurde entwickelt durch Fraunhofer UMSICHT, das FIR an der RWTH Aachen, das Stadtwerkenetzwerk ASEW und die Ideenstadtwerke </a:t>
            </a:r>
          </a:p>
          <a:p>
            <a:pPr algn="r">
              <a:lnSpc>
                <a:spcPct val="110000"/>
              </a:lnSpc>
            </a:pPr>
            <a:r>
              <a:rPr lang="de-DE" sz="800"/>
              <a:t>im BMWE-geförderten F&amp;E-Projekt Roadmap.SW </a:t>
            </a:r>
            <a:endParaRPr lang="de-DE" sz="800" dirty="0"/>
          </a:p>
        </p:txBody>
      </p:sp>
    </p:spTree>
    <p:extLst>
      <p:ext uri="{BB962C8B-B14F-4D97-AF65-F5344CB8AC3E}">
        <p14:creationId xmlns:p14="http://schemas.microsoft.com/office/powerpoint/2010/main" val="1077159752"/>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9" r:id="rId3"/>
    <p:sldLayoutId id="2147483910" r:id="rId4"/>
    <p:sldLayoutId id="2147483911" r:id="rId5"/>
  </p:sldLayoutIdLst>
  <p:txStyles>
    <p:titleStyle>
      <a:lvl1pPr algn="l" rtl="0" eaLnBrk="1" fontAlgn="base" hangingPunct="1">
        <a:spcBef>
          <a:spcPct val="0"/>
        </a:spcBef>
        <a:spcAft>
          <a:spcPct val="0"/>
        </a:spcAft>
        <a:defRPr sz="2400" b="1">
          <a:solidFill>
            <a:schemeClr val="tx1"/>
          </a:solidFill>
          <a:latin typeface="Calibri Light" panose="020F0302020204030204" pitchFamily="34" charset="0"/>
          <a:ea typeface="Calibri Light" panose="020F0302020204030204" pitchFamily="34" charset="0"/>
          <a:cs typeface="Calibri Light" panose="020F0302020204030204" pitchFamily="34" charset="0"/>
        </a:defRPr>
      </a:lvl1pPr>
      <a:lvl2pPr algn="l" rtl="0" eaLnBrk="1" fontAlgn="base" hangingPunct="1">
        <a:spcBef>
          <a:spcPct val="0"/>
        </a:spcBef>
        <a:spcAft>
          <a:spcPct val="0"/>
        </a:spcAft>
        <a:defRPr sz="2400" b="1">
          <a:solidFill>
            <a:schemeClr val="tx1"/>
          </a:solidFill>
          <a:latin typeface="Frutiger LT Com 45 Light" pitchFamily="34" charset="0"/>
        </a:defRPr>
      </a:lvl2pPr>
      <a:lvl3pPr algn="l" rtl="0" eaLnBrk="1" fontAlgn="base" hangingPunct="1">
        <a:spcBef>
          <a:spcPct val="0"/>
        </a:spcBef>
        <a:spcAft>
          <a:spcPct val="0"/>
        </a:spcAft>
        <a:defRPr sz="2400" b="1">
          <a:solidFill>
            <a:schemeClr val="tx1"/>
          </a:solidFill>
          <a:latin typeface="Frutiger LT Com 45 Light" pitchFamily="34" charset="0"/>
        </a:defRPr>
      </a:lvl3pPr>
      <a:lvl4pPr algn="l" rtl="0" eaLnBrk="1" fontAlgn="base" hangingPunct="1">
        <a:spcBef>
          <a:spcPct val="0"/>
        </a:spcBef>
        <a:spcAft>
          <a:spcPct val="0"/>
        </a:spcAft>
        <a:defRPr sz="2400" b="1">
          <a:solidFill>
            <a:schemeClr val="tx1"/>
          </a:solidFill>
          <a:latin typeface="Frutiger LT Com 45 Light" pitchFamily="34" charset="0"/>
        </a:defRPr>
      </a:lvl4pPr>
      <a:lvl5pPr algn="l" rtl="0" eaLnBrk="1" fontAlgn="base" hangingPunct="1">
        <a:spcBef>
          <a:spcPct val="0"/>
        </a:spcBef>
        <a:spcAft>
          <a:spcPct val="0"/>
        </a:spcAft>
        <a:defRPr sz="2400" b="1">
          <a:solidFill>
            <a:schemeClr val="tx1"/>
          </a:solidFill>
          <a:latin typeface="Frutiger LT Com 45 Light" pitchFamily="34" charset="0"/>
        </a:defRPr>
      </a:lvl5pPr>
      <a:lvl6pPr marL="457154" algn="l" rtl="0" eaLnBrk="1" fontAlgn="base" hangingPunct="1">
        <a:spcBef>
          <a:spcPct val="0"/>
        </a:spcBef>
        <a:spcAft>
          <a:spcPct val="0"/>
        </a:spcAft>
        <a:defRPr sz="2400" b="1">
          <a:solidFill>
            <a:schemeClr val="tx1"/>
          </a:solidFill>
          <a:latin typeface="Frutiger LT Com 45 Light" pitchFamily="34" charset="0"/>
        </a:defRPr>
      </a:lvl6pPr>
      <a:lvl7pPr marL="914309" algn="l" rtl="0" eaLnBrk="1" fontAlgn="base" hangingPunct="1">
        <a:spcBef>
          <a:spcPct val="0"/>
        </a:spcBef>
        <a:spcAft>
          <a:spcPct val="0"/>
        </a:spcAft>
        <a:defRPr sz="2400" b="1">
          <a:solidFill>
            <a:schemeClr val="tx1"/>
          </a:solidFill>
          <a:latin typeface="Frutiger LT Com 45 Light" pitchFamily="34" charset="0"/>
        </a:defRPr>
      </a:lvl7pPr>
      <a:lvl8pPr marL="1371463" algn="l" rtl="0" eaLnBrk="1" fontAlgn="base" hangingPunct="1">
        <a:spcBef>
          <a:spcPct val="0"/>
        </a:spcBef>
        <a:spcAft>
          <a:spcPct val="0"/>
        </a:spcAft>
        <a:defRPr sz="2400" b="1">
          <a:solidFill>
            <a:schemeClr val="tx1"/>
          </a:solidFill>
          <a:latin typeface="Frutiger LT Com 45 Light" pitchFamily="34" charset="0"/>
        </a:defRPr>
      </a:lvl8pPr>
      <a:lvl9pPr marL="1828617" algn="l" rtl="0" eaLnBrk="1" fontAlgn="base" hangingPunct="1">
        <a:spcBef>
          <a:spcPct val="0"/>
        </a:spcBef>
        <a:spcAft>
          <a:spcPct val="0"/>
        </a:spcAft>
        <a:defRPr sz="2400" b="1">
          <a:solidFill>
            <a:schemeClr val="tx1"/>
          </a:solidFill>
          <a:latin typeface="Frutiger LT Com 45 Light" pitchFamily="34" charset="0"/>
        </a:defRPr>
      </a:lvl9pPr>
    </p:titleStyle>
    <p:bodyStyle>
      <a:lvl1pPr marL="342866" indent="-342866" algn="l" rtl="0" eaLnBrk="1" fontAlgn="base" hangingPunct="1">
        <a:spcBef>
          <a:spcPct val="0"/>
        </a:spcBef>
        <a:spcAft>
          <a:spcPct val="40000"/>
        </a:spcAft>
        <a:buClr>
          <a:schemeClr val="tx2"/>
        </a:buClr>
        <a:buFont typeface="Wingdings" pitchFamily="2" charset="2"/>
        <a:defRPr>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8261" indent="-266673"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531760"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800020"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079392" indent="-277785"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p:bodyStyle>
    <p:otherStyle>
      <a:defPPr>
        <a:defRPr lang="de-DE"/>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hyperlink" Target="mailto:roadmap.sw-assessment@fraunhofer.de" TargetMode="External"/><Relationship Id="rId2" Type="http://schemas.openxmlformats.org/officeDocument/2006/relationships/slideLayout" Target="../slideLayouts/slideLayout3.xml"/><Relationship Id="rId1" Type="http://schemas.openxmlformats.org/officeDocument/2006/relationships/tags" Target="../tags/tag2.xml"/><Relationship Id="rId6" Type="http://schemas.openxmlformats.org/officeDocument/2006/relationships/hyperlink" Target="http://www.sw-check.de/" TargetMode="External"/><Relationship Id="rId5" Type="http://schemas.openxmlformats.org/officeDocument/2006/relationships/image" Target="../media/image1.emf"/><Relationship Id="rId10" Type="http://schemas.openxmlformats.org/officeDocument/2006/relationships/image" Target="../media/image4.jpg"/><Relationship Id="rId4" Type="http://schemas.openxmlformats.org/officeDocument/2006/relationships/oleObject" Target="../embeddings/oleObject2.bin"/><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3.xml"/><Relationship Id="rId6" Type="http://schemas.openxmlformats.org/officeDocument/2006/relationships/image" Target="../media/image12.png"/><Relationship Id="rId5" Type="http://schemas.openxmlformats.org/officeDocument/2006/relationships/image" Target="../media/image1.emf"/><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5.xml"/><Relationship Id="rId1" Type="http://schemas.openxmlformats.org/officeDocument/2006/relationships/tags" Target="../tags/tag28.xml"/><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5.xml"/><Relationship Id="rId1" Type="http://schemas.openxmlformats.org/officeDocument/2006/relationships/tags" Target="../tags/tag30.xml"/><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3.png"/><Relationship Id="rId2" Type="http://schemas.openxmlformats.org/officeDocument/2006/relationships/slideLayout" Target="../slideLayouts/slideLayout4.xml"/><Relationship Id="rId1" Type="http://schemas.openxmlformats.org/officeDocument/2006/relationships/tags" Target="../tags/tag31.xml"/><Relationship Id="rId6" Type="http://schemas.openxmlformats.org/officeDocument/2006/relationships/image" Target="../media/image22.png"/><Relationship Id="rId5" Type="http://schemas.openxmlformats.org/officeDocument/2006/relationships/image" Target="../media/image1.emf"/><Relationship Id="rId4" Type="http://schemas.openxmlformats.org/officeDocument/2006/relationships/oleObject" Target="../embeddings/oleObject9.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5.xml"/><Relationship Id="rId1" Type="http://schemas.openxmlformats.org/officeDocument/2006/relationships/tags" Target="../tags/tag32.xml"/><Relationship Id="rId5" Type="http://schemas.openxmlformats.org/officeDocument/2006/relationships/image" Target="../media/image24.svg"/><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27.svg"/><Relationship Id="rId2" Type="http://schemas.openxmlformats.org/officeDocument/2006/relationships/slideLayout" Target="../slideLayouts/slideLayout5.xml"/><Relationship Id="rId1" Type="http://schemas.openxmlformats.org/officeDocument/2006/relationships/tags" Target="../tags/tag33.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notesSlide" Target="../notesSlides/notesSlide23.xml"/><Relationship Id="rId7" Type="http://schemas.openxmlformats.org/officeDocument/2006/relationships/image" Target="../media/image26.svg"/><Relationship Id="rId2" Type="http://schemas.openxmlformats.org/officeDocument/2006/relationships/slideLayout" Target="../slideLayouts/slideLayout5.xml"/><Relationship Id="rId1" Type="http://schemas.openxmlformats.org/officeDocument/2006/relationships/tags" Target="../tags/tag34.xml"/><Relationship Id="rId6" Type="http://schemas.openxmlformats.org/officeDocument/2006/relationships/image" Target="../media/image25.svg"/><Relationship Id="rId5" Type="http://schemas.openxmlformats.org/officeDocument/2006/relationships/image" Target="../media/image1.emf"/><Relationship Id="rId4" Type="http://schemas.openxmlformats.org/officeDocument/2006/relationships/oleObject" Target="../embeddings/oleObject8.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25.xml"/><Relationship Id="rId7" Type="http://schemas.openxmlformats.org/officeDocument/2006/relationships/image" Target="../media/image29.png"/><Relationship Id="rId2" Type="http://schemas.openxmlformats.org/officeDocument/2006/relationships/slideLayout" Target="../slideLayouts/slideLayout5.xml"/><Relationship Id="rId1" Type="http://schemas.openxmlformats.org/officeDocument/2006/relationships/tags" Target="../tags/tag35.xml"/><Relationship Id="rId6" Type="http://schemas.openxmlformats.org/officeDocument/2006/relationships/image" Target="../media/image28.png"/><Relationship Id="rId5" Type="http://schemas.openxmlformats.org/officeDocument/2006/relationships/image" Target="../media/image1.emf"/><Relationship Id="rId4"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oleObject" Target="../embeddings/oleObject3.bin"/><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notesSlide" Target="../notesSlides/notesSlide3.xml"/><Relationship Id="rId2" Type="http://schemas.openxmlformats.org/officeDocument/2006/relationships/tags" Target="../tags/tag4.xml"/><Relationship Id="rId16"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tags" Target="../tags/tag17.xml"/><Relationship Id="rId10" Type="http://schemas.openxmlformats.org/officeDocument/2006/relationships/tags" Target="../tags/tag12.xml"/><Relationship Id="rId19" Type="http://schemas.openxmlformats.org/officeDocument/2006/relationships/image" Target="../media/image1.emf"/><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36.xml"/><Relationship Id="rId6" Type="http://schemas.openxmlformats.org/officeDocument/2006/relationships/image" Target="../media/image5.svg"/><Relationship Id="rId5" Type="http://schemas.openxmlformats.org/officeDocument/2006/relationships/image" Target="../media/image1.emf"/><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7.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8.xml"/><Relationship Id="rId6" Type="http://schemas.openxmlformats.org/officeDocument/2006/relationships/image" Target="../media/image5.svg"/><Relationship Id="rId5" Type="http://schemas.openxmlformats.org/officeDocument/2006/relationships/image" Target="../media/image1.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7.xml"/><Relationship Id="rId7"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F9A22BD-DCB4-C453-F8F1-DD340772C619}"/>
              </a:ext>
            </a:extLst>
          </p:cNvPr>
          <p:cNvGraphicFramePr>
            <a:graphicFrameLocks/>
          </p:cNvGraphicFramePr>
          <p:nvPr>
            <p:custDataLst>
              <p:tags r:id="rId1"/>
            </p:custDataLst>
            <p:extLst>
              <p:ext uri="{D42A27DB-BD31-4B8C-83A1-F6EECF244321}">
                <p14:modId xmlns:p14="http://schemas.microsoft.com/office/powerpoint/2010/main" val="4589762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3" name="think-cell data - do not delete" hidden="1">
                        <a:extLst>
                          <a:ext uri="{FF2B5EF4-FFF2-40B4-BE49-F238E27FC236}">
                            <a16:creationId xmlns:a16="http://schemas.microsoft.com/office/drawing/2014/main" id="{BF9A22BD-DCB4-C453-F8F1-DD340772C61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el 3">
            <a:extLst>
              <a:ext uri="{FF2B5EF4-FFF2-40B4-BE49-F238E27FC236}">
                <a16:creationId xmlns:a16="http://schemas.microsoft.com/office/drawing/2014/main" id="{9939AE25-26B7-5AF4-4EA0-AA6487D32099}"/>
              </a:ext>
            </a:extLst>
          </p:cNvPr>
          <p:cNvSpPr>
            <a:spLocks noGrp="1"/>
          </p:cNvSpPr>
          <p:nvPr>
            <p:ph type="title" idx="4294967295"/>
          </p:nvPr>
        </p:nvSpPr>
        <p:spPr>
          <a:xfrm>
            <a:off x="630404" y="754008"/>
            <a:ext cx="10931191" cy="5198225"/>
          </a:xfrm>
        </p:spPr>
        <p:txBody>
          <a:bodyPr vert="horz" rIns="0"/>
          <a:lstStyle/>
          <a:p>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SW.Check wurde im BMWE-geförderten Forschungsprojekt “Roadmap.SW” durch Fraunhofer UMSICHT, das FIR an der RWTH Aachen, das Stadtwerkenetzwerk ASEW und die Ideenstadtwerke entwickelt. Aktuelle Informationen und weitere Materialien finden Sie unter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a:t>
            </a:r>
            <a:r>
              <a:rPr lang="de-DE" sz="1800" b="0" dirty="0">
                <a:latin typeface="Calibri" panose="020F0502020204030204" pitchFamily="34" charset="0"/>
                <a:ea typeface="Calibri" panose="020F0502020204030204" pitchFamily="34" charset="0"/>
                <a:cs typeface="Calibri" panose="020F0502020204030204" pitchFamily="34" charset="0"/>
                <a:hlinkClick r:id="rId7"/>
              </a:rPr>
              <a:t>roadmap.sw-assessment@fraunhofer.de</a:t>
            </a:r>
            <a:r>
              <a:rPr lang="de-DE" sz="1800" b="0" dirty="0">
                <a:latin typeface="Calibri" panose="020F0502020204030204" pitchFamily="34" charset="0"/>
                <a:ea typeface="Calibri" panose="020F0502020204030204" pitchFamily="34" charset="0"/>
                <a:cs typeface="Calibri" panose="020F0502020204030204" pitchFamily="34" charset="0"/>
              </a:rPr>
              <a:t>.   </a:t>
            </a:r>
            <a:br>
              <a:rPr lang="de-DE" sz="1800" b="0" dirty="0">
                <a:latin typeface="Calibri" panose="020F0502020204030204" pitchFamily="34" charset="0"/>
                <a:ea typeface="Calibri" panose="020F0502020204030204" pitchFamily="34" charset="0"/>
                <a:cs typeface="Calibri" panose="020F0502020204030204" pitchFamily="34" charset="0"/>
              </a:rPr>
            </a:b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Die bereitgestellten Materialien dürfen für interne Zwecke frei genutzt werden. Bei Weitergabe oder  Veröffentlichung bitten wir um Quellenangabe: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Fraunhofer UMSICHT, FIR an der RWTH Aachen, ASEW, Ideenstadtwerke (2026): SW.Check – </a:t>
            </a:r>
            <a:br>
              <a:rPr lang="de-DE" sz="1800" b="0" dirty="0">
                <a:latin typeface="Calibri" panose="020F0502020204030204" pitchFamily="34" charset="0"/>
                <a:ea typeface="Calibri" panose="020F0502020204030204" pitchFamily="34" charset="0"/>
                <a:cs typeface="Calibri" panose="020F0502020204030204" pitchFamily="34" charset="0"/>
              </a:rPr>
            </a:br>
            <a:r>
              <a:rPr lang="de-DE" sz="1800" b="0" dirty="0">
                <a:latin typeface="Calibri" panose="020F0502020204030204" pitchFamily="34" charset="0"/>
                <a:ea typeface="Calibri" panose="020F0502020204030204" pitchFamily="34" charset="0"/>
                <a:cs typeface="Calibri" panose="020F0502020204030204" pitchFamily="34" charset="0"/>
              </a:rPr>
              <a:t>Reifegradmodell für Stadtwerke. Projekt Roadmap.SW (FKZ: 03EN3069A-D). </a:t>
            </a:r>
            <a:r>
              <a:rPr lang="de-DE" sz="1800" b="0" dirty="0">
                <a:latin typeface="Calibri" panose="020F0502020204030204" pitchFamily="34" charset="0"/>
                <a:ea typeface="Calibri" panose="020F0502020204030204" pitchFamily="34" charset="0"/>
                <a:cs typeface="Calibri" panose="020F0502020204030204" pitchFamily="34" charset="0"/>
                <a:hlinkClick r:id="rId6"/>
              </a:rPr>
              <a:t>www.sw-check.de</a:t>
            </a:r>
            <a:r>
              <a:rPr lang="de-DE" sz="1800" b="0" dirty="0">
                <a:latin typeface="Calibri" panose="020F0502020204030204" pitchFamily="34" charset="0"/>
                <a:ea typeface="Calibri" panose="020F0502020204030204" pitchFamily="34" charset="0"/>
                <a:cs typeface="Calibri" panose="020F0502020204030204" pitchFamily="34" charset="0"/>
              </a:rPr>
              <a:t> </a:t>
            </a:r>
          </a:p>
        </p:txBody>
      </p:sp>
      <p:grpSp>
        <p:nvGrpSpPr>
          <p:cNvPr id="13" name="Gruppieren 12">
            <a:extLst>
              <a:ext uri="{FF2B5EF4-FFF2-40B4-BE49-F238E27FC236}">
                <a16:creationId xmlns:a16="http://schemas.microsoft.com/office/drawing/2014/main" id="{647E0EB3-F657-688D-8645-166A9A173B3E}"/>
              </a:ext>
            </a:extLst>
          </p:cNvPr>
          <p:cNvGrpSpPr/>
          <p:nvPr/>
        </p:nvGrpSpPr>
        <p:grpSpPr>
          <a:xfrm>
            <a:off x="2881238" y="2071439"/>
            <a:ext cx="6429522" cy="627198"/>
            <a:chOff x="2237663" y="1846054"/>
            <a:chExt cx="6429522" cy="627198"/>
          </a:xfrm>
        </p:grpSpPr>
        <p:pic>
          <p:nvPicPr>
            <p:cNvPr id="6" name="Grafik 5">
              <a:extLst>
                <a:ext uri="{FF2B5EF4-FFF2-40B4-BE49-F238E27FC236}">
                  <a16:creationId xmlns:a16="http://schemas.microsoft.com/office/drawing/2014/main" id="{0DB7FEE0-785A-93E8-5406-2163E0255DEE}"/>
                </a:ext>
              </a:extLst>
            </p:cNvPr>
            <p:cNvPicPr>
              <a:picLocks noChangeAspect="1"/>
            </p:cNvPicPr>
            <p:nvPr/>
          </p:nvPicPr>
          <p:blipFill>
            <a:blip r:embed="rId8"/>
            <a:stretch>
              <a:fillRect/>
            </a:stretch>
          </p:blipFill>
          <p:spPr>
            <a:xfrm>
              <a:off x="2237663" y="1846054"/>
              <a:ext cx="2549519" cy="627198"/>
            </a:xfrm>
            <a:prstGeom prst="rect">
              <a:avLst/>
            </a:prstGeom>
          </p:spPr>
        </p:pic>
        <p:pic>
          <p:nvPicPr>
            <p:cNvPr id="8" name="Grafik 7">
              <a:extLst>
                <a:ext uri="{FF2B5EF4-FFF2-40B4-BE49-F238E27FC236}">
                  <a16:creationId xmlns:a16="http://schemas.microsoft.com/office/drawing/2014/main" id="{C455C05D-59A2-CF2D-21A3-9D0CB9CAA39B}"/>
                </a:ext>
              </a:extLst>
            </p:cNvPr>
            <p:cNvPicPr>
              <a:picLocks noChangeAspect="1"/>
            </p:cNvPicPr>
            <p:nvPr/>
          </p:nvPicPr>
          <p:blipFill>
            <a:blip r:embed="rId9"/>
            <a:stretch>
              <a:fillRect/>
            </a:stretch>
          </p:blipFill>
          <p:spPr>
            <a:xfrm>
              <a:off x="6406833" y="1846054"/>
              <a:ext cx="2260352" cy="627197"/>
            </a:xfrm>
            <a:prstGeom prst="rect">
              <a:avLst/>
            </a:prstGeom>
          </p:spPr>
        </p:pic>
      </p:grpSp>
      <p:pic>
        <p:nvPicPr>
          <p:cNvPr id="10" name="Grafik 9">
            <a:extLst>
              <a:ext uri="{FF2B5EF4-FFF2-40B4-BE49-F238E27FC236}">
                <a16:creationId xmlns:a16="http://schemas.microsoft.com/office/drawing/2014/main" id="{27911E00-C19C-3042-317E-35A075FB4CBF}"/>
              </a:ext>
            </a:extLst>
          </p:cNvPr>
          <p:cNvPicPr>
            <a:picLocks noChangeAspect="1"/>
          </p:cNvPicPr>
          <p:nvPr/>
        </p:nvPicPr>
        <p:blipFill>
          <a:blip r:embed="rId10"/>
          <a:stretch>
            <a:fillRect/>
          </a:stretch>
        </p:blipFill>
        <p:spPr>
          <a:xfrm>
            <a:off x="10354062" y="4871126"/>
            <a:ext cx="1207533" cy="1232866"/>
          </a:xfrm>
          <a:prstGeom prst="rect">
            <a:avLst/>
          </a:prstGeom>
        </p:spPr>
      </p:pic>
    </p:spTree>
    <p:extLst>
      <p:ext uri="{BB962C8B-B14F-4D97-AF65-F5344CB8AC3E}">
        <p14:creationId xmlns:p14="http://schemas.microsoft.com/office/powerpoint/2010/main" val="1411160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FB2-45D2-6998-BAB7-7183E2640443}"/>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E979F46A-6ED3-0E99-09A4-35263C3E6409}"/>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431F8022-9970-8F8A-331C-1CF423087BA3}"/>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97E80689-1216-1B79-F3AC-66390A6A5160}"/>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Ergebnisübersicht des Self Assessments</a:t>
            </a:r>
          </a:p>
        </p:txBody>
      </p:sp>
    </p:spTree>
    <p:extLst>
      <p:ext uri="{BB962C8B-B14F-4D97-AF65-F5344CB8AC3E}">
        <p14:creationId xmlns:p14="http://schemas.microsoft.com/office/powerpoint/2010/main" val="356328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4">
            <a:extLst>
              <a:ext uri="{FF2B5EF4-FFF2-40B4-BE49-F238E27FC236}">
                <a16:creationId xmlns:a16="http://schemas.microsoft.com/office/drawing/2014/main" id="{EE074F3C-45D1-954E-8FF2-1250EE9419E8}"/>
              </a:ext>
            </a:extLst>
          </p:cNvPr>
          <p:cNvSpPr/>
          <p:nvPr/>
        </p:nvSpPr>
        <p:spPr>
          <a:xfrm>
            <a:off x="2447962" y="2493010"/>
            <a:ext cx="6904243" cy="914400"/>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rPr>
              <a:t>Fügen Sie in diesem Kapitel die Folien aus Ihrer Report-Datei ein.</a:t>
            </a:r>
          </a:p>
        </p:txBody>
      </p:sp>
      <p:pic>
        <p:nvPicPr>
          <p:cNvPr id="4" name="Grafik 3">
            <a:extLst>
              <a:ext uri="{FF2B5EF4-FFF2-40B4-BE49-F238E27FC236}">
                <a16:creationId xmlns:a16="http://schemas.microsoft.com/office/drawing/2014/main" id="{EF9CF43D-C473-14C2-F91F-41523716F327}"/>
              </a:ext>
            </a:extLst>
          </p:cNvPr>
          <p:cNvPicPr>
            <a:picLocks noChangeAspect="1"/>
          </p:cNvPicPr>
          <p:nvPr/>
        </p:nvPicPr>
        <p:blipFill>
          <a:blip r:embed="rId3"/>
          <a:srcRect/>
          <a:stretch/>
        </p:blipFill>
        <p:spPr>
          <a:xfrm>
            <a:off x="3481644" y="3907790"/>
            <a:ext cx="2418440"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pic>
        <p:nvPicPr>
          <p:cNvPr id="5" name="Grafik 4">
            <a:extLst>
              <a:ext uri="{FF2B5EF4-FFF2-40B4-BE49-F238E27FC236}">
                <a16:creationId xmlns:a16="http://schemas.microsoft.com/office/drawing/2014/main" id="{591A2014-6E89-321A-EA17-CF6E5939488E}"/>
              </a:ext>
            </a:extLst>
          </p:cNvPr>
          <p:cNvPicPr>
            <a:picLocks noChangeAspect="1"/>
          </p:cNvPicPr>
          <p:nvPr/>
        </p:nvPicPr>
        <p:blipFill>
          <a:blip r:embed="rId4"/>
          <a:srcRect/>
          <a:stretch/>
        </p:blipFill>
        <p:spPr>
          <a:xfrm>
            <a:off x="867288" y="3907790"/>
            <a:ext cx="2418440"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pic>
        <p:nvPicPr>
          <p:cNvPr id="6" name="Grafik 5">
            <a:extLst>
              <a:ext uri="{FF2B5EF4-FFF2-40B4-BE49-F238E27FC236}">
                <a16:creationId xmlns:a16="http://schemas.microsoft.com/office/drawing/2014/main" id="{A37A3D7A-4666-4E2B-799A-D94F8C52CE89}"/>
              </a:ext>
            </a:extLst>
          </p:cNvPr>
          <p:cNvPicPr>
            <a:picLocks noChangeAspect="1"/>
          </p:cNvPicPr>
          <p:nvPr/>
        </p:nvPicPr>
        <p:blipFill>
          <a:blip r:embed="rId5"/>
          <a:srcRect/>
          <a:stretch/>
        </p:blipFill>
        <p:spPr>
          <a:xfrm>
            <a:off x="6096000" y="3907790"/>
            <a:ext cx="2418441" cy="1360372"/>
          </a:xfrm>
          <a:prstGeom prst="rect">
            <a:avLst/>
          </a:prstGeom>
          <a:ln w="8096">
            <a:solidFill>
              <a:schemeClr val="tx1">
                <a:lumMod val="50000"/>
                <a:lumOff val="50000"/>
              </a:schemeClr>
            </a:solidFill>
          </a:ln>
          <a:effectLst>
            <a:outerShdw blurRad="50800" dist="38100" dir="2700000" algn="tl" rotWithShape="0">
              <a:prstClr val="black">
                <a:alpha val="40000"/>
              </a:prstClr>
            </a:outerShdw>
          </a:effectLst>
        </p:spPr>
      </p:pic>
      <p:pic>
        <p:nvPicPr>
          <p:cNvPr id="7" name="Grafik 6">
            <a:extLst>
              <a:ext uri="{FF2B5EF4-FFF2-40B4-BE49-F238E27FC236}">
                <a16:creationId xmlns:a16="http://schemas.microsoft.com/office/drawing/2014/main" id="{D15DA65F-FF13-D33B-111C-343C4E69FA33}"/>
              </a:ext>
            </a:extLst>
          </p:cNvPr>
          <p:cNvPicPr>
            <a:picLocks noChangeAspect="1"/>
          </p:cNvPicPr>
          <p:nvPr/>
        </p:nvPicPr>
        <p:blipFill>
          <a:blip r:embed="rId6"/>
          <a:stretch>
            <a:fillRect/>
          </a:stretch>
        </p:blipFill>
        <p:spPr>
          <a:xfrm>
            <a:off x="8710358" y="3907790"/>
            <a:ext cx="2418440" cy="1360372"/>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60235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1E3B6-2D1B-EA4D-1ED2-4ABB74D41B66}"/>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91F5853B-78D4-951C-43C3-5F1D6883EF7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91F5853B-78D4-951C-43C3-5F1D6883EF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84B07C8-5CE3-5E54-7300-9B24BAE6AAC7}"/>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Übersicht Anwendungsbereich </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973A78B9-C48B-42E6-9F88-640C349E6129}"/>
              </a:ext>
            </a:extLst>
          </p:cNvPr>
          <p:cNvSpPr/>
          <p:nvPr/>
        </p:nvSpPr>
        <p:spPr>
          <a:xfrm>
            <a:off x="780901" y="1628775"/>
            <a:ext cx="4874568" cy="4135921"/>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marL="285636"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Allgemeiner Raum für Interpretationen</a:t>
            </a:r>
          </a:p>
          <a:p>
            <a:pPr marL="742836" lvl="1"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Wie viele Fähigkeiten wurden insgesamt bewertet? </a:t>
            </a:r>
          </a:p>
          <a:p>
            <a:pPr marL="742836" lvl="1"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Was wurde am häufigsten gewählt? </a:t>
            </a:r>
          </a:p>
          <a:p>
            <a:pPr marL="742836" lvl="1"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Wie viel war irrelevant? </a:t>
            </a:r>
          </a:p>
          <a:p>
            <a:pPr marL="742836" lvl="1"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Gibt es Unterschiede zur Verteilung je Fokusbereich?</a:t>
            </a:r>
          </a:p>
          <a:p>
            <a:pPr marL="285636" indent="-285636" defTabSz="914034">
              <a:spcAft>
                <a:spcPts val="600"/>
              </a:spcAft>
              <a:buFont typeface="Wingdings" panose="05000000000000000000" pitchFamily="2" charset="0"/>
              <a:buChar char="§"/>
            </a:pPr>
            <a:endPar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38831A8D-1826-BE5F-95A5-E5CBDC0268D8}"/>
              </a:ext>
            </a:extLst>
          </p:cNvPr>
          <p:cNvPicPr>
            <a:picLocks noChangeAspect="1"/>
          </p:cNvPicPr>
          <p:nvPr/>
        </p:nvPicPr>
        <p:blipFill>
          <a:blip r:embed="rId6"/>
          <a:stretch>
            <a:fillRect/>
          </a:stretch>
        </p:blipFill>
        <p:spPr>
          <a:xfrm>
            <a:off x="6182574" y="1879436"/>
            <a:ext cx="5019010" cy="2823193"/>
          </a:xfrm>
          <a:prstGeom prst="rect">
            <a:avLst/>
          </a:prstGeom>
          <a:ln>
            <a:solidFill>
              <a:schemeClr val="tx1">
                <a:lumMod val="50000"/>
                <a:lumOff val="50000"/>
              </a:schemeClr>
            </a:solidFill>
          </a:ln>
        </p:spPr>
      </p:pic>
      <p:sp>
        <p:nvSpPr>
          <p:cNvPr id="4" name="Rechteck 3">
            <a:extLst>
              <a:ext uri="{FF2B5EF4-FFF2-40B4-BE49-F238E27FC236}">
                <a16:creationId xmlns:a16="http://schemas.microsoft.com/office/drawing/2014/main" id="{FECF5A8F-F92E-E7AB-6D22-07CC2C3AB19B}"/>
              </a:ext>
            </a:extLst>
          </p:cNvPr>
          <p:cNvSpPr/>
          <p:nvPr/>
        </p:nvSpPr>
        <p:spPr>
          <a:xfrm>
            <a:off x="6697127" y="5000075"/>
            <a:ext cx="3989904" cy="764621"/>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rPr>
              <a:t>Ersetzen Sie die Folie entsprechend aus der Report-Datei mit den Ergebnissen Ihres Stadtwerks</a:t>
            </a:r>
          </a:p>
        </p:txBody>
      </p:sp>
    </p:spTree>
    <p:extLst>
      <p:ext uri="{BB962C8B-B14F-4D97-AF65-F5344CB8AC3E}">
        <p14:creationId xmlns:p14="http://schemas.microsoft.com/office/powerpoint/2010/main" val="1292316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A83D5-6D4C-AEFC-219B-4C77E0CDFC1B}"/>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671C72F8-FAE1-95D6-5695-ACA43E5B969D}"/>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96EB751E-FC48-C4F3-04E4-EFB89BD44C97}"/>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79E44A64-73A7-AC82-388C-BE31B3B01AE1}"/>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Detaillierte Auswertung des Self Assessments</a:t>
            </a:r>
          </a:p>
        </p:txBody>
      </p:sp>
    </p:spTree>
    <p:extLst>
      <p:ext uri="{BB962C8B-B14F-4D97-AF65-F5344CB8AC3E}">
        <p14:creationId xmlns:p14="http://schemas.microsoft.com/office/powerpoint/2010/main" val="632371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FE89F-E2EF-8D42-60EF-9D3838511787}"/>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E3F1233F-564F-417B-6AEA-FE4DBDD7C7F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E3F1233F-564F-417B-6AEA-FE4DBDD7C7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25A818E-95B9-4099-F27A-8270FA8389EC}"/>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Unsere Stärken: Fähigkeiten mit Reifegradstufe 4 oder 5</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22621578-8EBC-7D10-5C55-584D8A4E1AA9}"/>
              </a:ext>
            </a:extLst>
          </p:cNvPr>
          <p:cNvSpPr/>
          <p:nvPr/>
        </p:nvSpPr>
        <p:spPr>
          <a:xfrm>
            <a:off x="613754" y="1865315"/>
            <a:ext cx="4272571" cy="4028700"/>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Hier ist Platz für Ihre Schlussfolgerungen, z.B.</a:t>
            </a:r>
          </a:p>
          <a:p>
            <a:pPr marL="285636"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Wie viele Fähigkeiten in welchen Anwendungsbereichen sind auf Reifegradstufe 4 oder 5? (Falls nach Anwendungsbereichen getrennt wurde, ansonsten generell)</a:t>
            </a:r>
          </a:p>
          <a:p>
            <a:pPr marL="285636" indent="-285636" defTabSz="914034">
              <a:spcAft>
                <a:spcPts val="600"/>
              </a:spcAft>
              <a:buFont typeface="Wingdings" panose="05000000000000000000" pitchFamily="2" charset="0"/>
              <a:buChar char="§"/>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Was bedeutet das für unser Stadtwerk?</a:t>
            </a:r>
            <a:endPar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Tabelle 3">
            <a:extLst>
              <a:ext uri="{FF2B5EF4-FFF2-40B4-BE49-F238E27FC236}">
                <a16:creationId xmlns:a16="http://schemas.microsoft.com/office/drawing/2014/main" id="{0A7D7B9C-0CEB-F869-D30F-326125A9D1D3}"/>
              </a:ext>
            </a:extLst>
          </p:cNvPr>
          <p:cNvGraphicFramePr>
            <a:graphicFrameLocks noGrp="1"/>
          </p:cNvGraphicFramePr>
          <p:nvPr>
            <p:extLst>
              <p:ext uri="{D42A27DB-BD31-4B8C-83A1-F6EECF244321}">
                <p14:modId xmlns:p14="http://schemas.microsoft.com/office/powerpoint/2010/main" val="561131922"/>
              </p:ext>
            </p:extLst>
          </p:nvPr>
        </p:nvGraphicFramePr>
        <p:xfrm>
          <a:off x="5241132" y="1865314"/>
          <a:ext cx="6335527" cy="4094988"/>
        </p:xfrm>
        <a:graphic>
          <a:graphicData uri="http://schemas.openxmlformats.org/drawingml/2006/table">
            <a:tbl>
              <a:tblPr/>
              <a:tblGrid>
                <a:gridCol w="5105150">
                  <a:extLst>
                    <a:ext uri="{9D8B030D-6E8A-4147-A177-3AD203B41FA5}">
                      <a16:colId xmlns:a16="http://schemas.microsoft.com/office/drawing/2014/main" val="3374577780"/>
                    </a:ext>
                  </a:extLst>
                </a:gridCol>
                <a:gridCol w="1230377">
                  <a:extLst>
                    <a:ext uri="{9D8B030D-6E8A-4147-A177-3AD203B41FA5}">
                      <a16:colId xmlns:a16="http://schemas.microsoft.com/office/drawing/2014/main" val="2125971177"/>
                    </a:ext>
                  </a:extLst>
                </a:gridCol>
              </a:tblGrid>
              <a:tr h="335725">
                <a:tc>
                  <a:txBody>
                    <a:bodyPr/>
                    <a:lstStyle/>
                    <a:p>
                      <a:pPr algn="ctr" fontAlgn="base">
                        <a:lnSpc>
                          <a:spcPts val="2175"/>
                        </a:lnSpc>
                        <a:buNone/>
                      </a:pPr>
                      <a:r>
                        <a:rPr lang="de-DE"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Fähigkeit</a:t>
                      </a:r>
                      <a:r>
                        <a:rPr lang="de-DE" sz="1200" b="1" i="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36405" cap="flat" cmpd="sng" algn="ctr">
                      <a:solidFill>
                        <a:srgbClr val="FFFFFF"/>
                      </a:solidFill>
                      <a:prstDash val="solid"/>
                      <a:round/>
                      <a:headEnd type="none" w="med" len="med"/>
                      <a:tailEnd type="none" w="med" len="med"/>
                    </a:lnB>
                    <a:solidFill>
                      <a:srgbClr val="D9D9D9"/>
                    </a:solidFill>
                  </a:tcPr>
                </a:tc>
                <a:tc>
                  <a:txBody>
                    <a:bodyPr/>
                    <a:lstStyle/>
                    <a:p>
                      <a:pPr algn="ctr" fontAlgn="base">
                        <a:lnSpc>
                          <a:spcPts val="2175"/>
                        </a:lnSpc>
                        <a:buNone/>
                      </a:pPr>
                      <a:r>
                        <a:rPr lang="de-DE"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Reifegrad</a:t>
                      </a:r>
                      <a:r>
                        <a:rPr lang="de-DE" sz="1200" b="1" i="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36405"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10343962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3640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3640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1458591093"/>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23343021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384979456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383811545"/>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1231808707"/>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1652033328"/>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3023756880"/>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3097222902"/>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r>
                        <a:rPr lang="de-DE" sz="1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3204096834"/>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2548274134"/>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1638791993"/>
                  </a:ext>
                </a:extLst>
              </a:tr>
            </a:tbl>
          </a:graphicData>
        </a:graphic>
      </p:graphicFrame>
    </p:spTree>
    <p:extLst>
      <p:ext uri="{BB962C8B-B14F-4D97-AF65-F5344CB8AC3E}">
        <p14:creationId xmlns:p14="http://schemas.microsoft.com/office/powerpoint/2010/main" val="1649415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FC0EE-E7E2-9253-8181-10C8918826BF}"/>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81E9D7DF-6F04-015C-C636-3B635D72134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81E9D7DF-6F04-015C-C636-3B635D72134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9F4FE70-55C8-DE50-FAAB-332A70281395}"/>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Unsere Schwächen: Fähigkeiten mit Reifegradstufe 1 oder 2</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5" name="Rechteck 4">
            <a:extLst>
              <a:ext uri="{FF2B5EF4-FFF2-40B4-BE49-F238E27FC236}">
                <a16:creationId xmlns:a16="http://schemas.microsoft.com/office/drawing/2014/main" id="{E48D4F55-5529-3071-3CB5-01F259117B0A}"/>
              </a:ext>
            </a:extLst>
          </p:cNvPr>
          <p:cNvSpPr/>
          <p:nvPr/>
        </p:nvSpPr>
        <p:spPr>
          <a:xfrm>
            <a:off x="613754" y="1865315"/>
            <a:ext cx="4272571" cy="4028700"/>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defTabSz="914034">
              <a:spcAft>
                <a:spcPts val="600"/>
              </a:spcAft>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Hier ist Platz für Ihre Schlussfolgerungen, z.B.</a:t>
            </a: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r>
              <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rPr>
              <a:t>Wie viele Fähigkeiten in welchen Anwendungsbereichen sind auf Reifegradstufe 1 oder 2</a:t>
            </a: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 (Falls nach Anwendungsbereichen getrennt wurde, ansonsten generell)</a:t>
            </a:r>
            <a:endPar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r>
              <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rPr>
              <a:t>Was bedeutet das für unser Stadtwerk?</a:t>
            </a:r>
          </a:p>
        </p:txBody>
      </p:sp>
      <p:graphicFrame>
        <p:nvGraphicFramePr>
          <p:cNvPr id="6" name="Tabelle 5">
            <a:extLst>
              <a:ext uri="{FF2B5EF4-FFF2-40B4-BE49-F238E27FC236}">
                <a16:creationId xmlns:a16="http://schemas.microsoft.com/office/drawing/2014/main" id="{ADD549BD-F18C-54CF-3170-F103751BC51C}"/>
              </a:ext>
            </a:extLst>
          </p:cNvPr>
          <p:cNvGraphicFramePr>
            <a:graphicFrameLocks noGrp="1"/>
          </p:cNvGraphicFramePr>
          <p:nvPr>
            <p:extLst>
              <p:ext uri="{D42A27DB-BD31-4B8C-83A1-F6EECF244321}">
                <p14:modId xmlns:p14="http://schemas.microsoft.com/office/powerpoint/2010/main" val="1986649898"/>
              </p:ext>
            </p:extLst>
          </p:nvPr>
        </p:nvGraphicFramePr>
        <p:xfrm>
          <a:off x="5241132" y="1865314"/>
          <a:ext cx="6335527" cy="4094988"/>
        </p:xfrm>
        <a:graphic>
          <a:graphicData uri="http://schemas.openxmlformats.org/drawingml/2006/table">
            <a:tbl>
              <a:tblPr/>
              <a:tblGrid>
                <a:gridCol w="5105150">
                  <a:extLst>
                    <a:ext uri="{9D8B030D-6E8A-4147-A177-3AD203B41FA5}">
                      <a16:colId xmlns:a16="http://schemas.microsoft.com/office/drawing/2014/main" val="3374577780"/>
                    </a:ext>
                  </a:extLst>
                </a:gridCol>
                <a:gridCol w="1230377">
                  <a:extLst>
                    <a:ext uri="{9D8B030D-6E8A-4147-A177-3AD203B41FA5}">
                      <a16:colId xmlns:a16="http://schemas.microsoft.com/office/drawing/2014/main" val="2125971177"/>
                    </a:ext>
                  </a:extLst>
                </a:gridCol>
              </a:tblGrid>
              <a:tr h="335725">
                <a:tc>
                  <a:txBody>
                    <a:bodyPr/>
                    <a:lstStyle/>
                    <a:p>
                      <a:pPr algn="ctr" fontAlgn="base">
                        <a:lnSpc>
                          <a:spcPts val="2175"/>
                        </a:lnSpc>
                        <a:buNone/>
                      </a:pPr>
                      <a:r>
                        <a:rPr lang="de-DE"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Fähigkeit</a:t>
                      </a:r>
                      <a:r>
                        <a:rPr lang="de-DE" sz="1200" b="1" i="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36405" cap="flat" cmpd="sng" algn="ctr">
                      <a:solidFill>
                        <a:srgbClr val="FFFFFF"/>
                      </a:solidFill>
                      <a:prstDash val="solid"/>
                      <a:round/>
                      <a:headEnd type="none" w="med" len="med"/>
                      <a:tailEnd type="none" w="med" len="med"/>
                    </a:lnB>
                    <a:solidFill>
                      <a:srgbClr val="D9D9D9"/>
                    </a:solidFill>
                  </a:tcPr>
                </a:tc>
                <a:tc>
                  <a:txBody>
                    <a:bodyPr/>
                    <a:lstStyle/>
                    <a:p>
                      <a:pPr algn="ctr" fontAlgn="base">
                        <a:lnSpc>
                          <a:spcPts val="2175"/>
                        </a:lnSpc>
                        <a:buNone/>
                      </a:pPr>
                      <a:r>
                        <a:rPr lang="de-DE" sz="12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Reifegrad</a:t>
                      </a:r>
                      <a:r>
                        <a:rPr lang="de-DE" sz="1200" b="1" i="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36405"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10343962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3640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3640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1458591093"/>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23343021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3849794562"/>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383811545"/>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74B341"/>
                    </a:solidFill>
                  </a:tcPr>
                </a:tc>
                <a:extLst>
                  <a:ext uri="{0D108BD9-81ED-4DB2-BD59-A6C34878D82A}">
                    <a16:rowId xmlns:a16="http://schemas.microsoft.com/office/drawing/2014/main" val="1231808707"/>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1652033328"/>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3023756880"/>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66B8C4"/>
                    </a:solidFill>
                  </a:tcPr>
                </a:tc>
                <a:extLst>
                  <a:ext uri="{0D108BD9-81ED-4DB2-BD59-A6C34878D82A}">
                    <a16:rowId xmlns:a16="http://schemas.microsoft.com/office/drawing/2014/main" val="3097222902"/>
                  </a:ext>
                </a:extLst>
              </a:tr>
              <a:tr h="335725">
                <a:tc>
                  <a:txBody>
                    <a:bodyPr/>
                    <a:lstStyle/>
                    <a:p>
                      <a:pPr marL="0" marR="0" lvl="0" indent="0" algn="l"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r>
                        <a:rPr lang="de-DE" sz="12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r>
                        <a:rPr lang="de-DE" sz="12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3204096834"/>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2548274134"/>
                  </a:ext>
                </a:extLst>
              </a:tr>
              <a:tr h="335725">
                <a:tc>
                  <a:txBody>
                    <a:bodyPr/>
                    <a:lstStyle/>
                    <a:p>
                      <a:pPr algn="l" fontAlgn="base">
                        <a:lnSpc>
                          <a:spcPts val="2175"/>
                        </a:lnSpc>
                        <a:buNone/>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[Fähigkeit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tc>
                  <a:txBody>
                    <a:bodyPr/>
                    <a:lstStyle/>
                    <a:p>
                      <a:pPr marL="0" marR="0" lvl="0" indent="0" algn="ctr" defTabSz="914400" rtl="0" eaLnBrk="1" fontAlgn="base" latinLnBrk="0" hangingPunct="1">
                        <a:lnSpc>
                          <a:spcPts val="2175"/>
                        </a:lnSpc>
                        <a:spcBef>
                          <a:spcPts val="0"/>
                        </a:spcBef>
                        <a:spcAft>
                          <a:spcPts val="0"/>
                        </a:spcAft>
                        <a:buClrTx/>
                        <a:buSzTx/>
                        <a:buFontTx/>
                        <a:buNone/>
                        <a:tabLst/>
                        <a:defRPr/>
                      </a:pPr>
                      <a:r>
                        <a:rPr lang="de-DE"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[RG X]</a:t>
                      </a:r>
                    </a:p>
                  </a:txBody>
                  <a:tcPr anchor="b">
                    <a:lnL w="12135" cap="flat" cmpd="sng" algn="ctr">
                      <a:solidFill>
                        <a:srgbClr val="FFFFFF"/>
                      </a:solidFill>
                      <a:prstDash val="solid"/>
                      <a:round/>
                      <a:headEnd type="none" w="med" len="med"/>
                      <a:tailEnd type="none" w="med" len="med"/>
                    </a:lnL>
                    <a:lnR w="12135" cap="flat" cmpd="sng" algn="ctr">
                      <a:solidFill>
                        <a:srgbClr val="FFFFFF"/>
                      </a:solidFill>
                      <a:prstDash val="solid"/>
                      <a:round/>
                      <a:headEnd type="none" w="med" len="med"/>
                      <a:tailEnd type="none" w="med" len="med"/>
                    </a:lnR>
                    <a:lnT w="12135" cap="flat" cmpd="sng" algn="ctr">
                      <a:solidFill>
                        <a:srgbClr val="FFFFFF"/>
                      </a:solidFill>
                      <a:prstDash val="solid"/>
                      <a:round/>
                      <a:headEnd type="none" w="med" len="med"/>
                      <a:tailEnd type="none" w="med" len="med"/>
                    </a:lnT>
                    <a:lnB w="12135" cap="flat" cmpd="sng" algn="ctr">
                      <a:solidFill>
                        <a:srgbClr val="FFFFFF"/>
                      </a:solidFill>
                      <a:prstDash val="solid"/>
                      <a:round/>
                      <a:headEnd type="none" w="med" len="med"/>
                      <a:tailEnd type="none" w="med" len="med"/>
                    </a:lnB>
                    <a:solidFill>
                      <a:srgbClr val="FFAA91"/>
                    </a:solidFill>
                  </a:tcPr>
                </a:tc>
                <a:extLst>
                  <a:ext uri="{0D108BD9-81ED-4DB2-BD59-A6C34878D82A}">
                    <a16:rowId xmlns:a16="http://schemas.microsoft.com/office/drawing/2014/main" val="1638791993"/>
                  </a:ext>
                </a:extLst>
              </a:tr>
            </a:tbl>
          </a:graphicData>
        </a:graphic>
      </p:graphicFrame>
    </p:spTree>
    <p:extLst>
      <p:ext uri="{BB962C8B-B14F-4D97-AF65-F5344CB8AC3E}">
        <p14:creationId xmlns:p14="http://schemas.microsoft.com/office/powerpoint/2010/main" val="2430953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FAC65-1376-7F92-B35A-830367E7F2CA}"/>
            </a:ext>
          </a:extLst>
        </p:cNvPr>
        <p:cNvGrpSpPr/>
        <p:nvPr/>
      </p:nvGrpSpPr>
      <p:grpSpPr>
        <a:xfrm>
          <a:off x="0" y="0"/>
          <a:ext cx="0" cy="0"/>
          <a:chOff x="0" y="0"/>
          <a:chExt cx="0" cy="0"/>
        </a:xfrm>
      </p:grpSpPr>
      <p:grpSp>
        <p:nvGrpSpPr>
          <p:cNvPr id="21" name="Gruppieren 20">
            <a:extLst>
              <a:ext uri="{FF2B5EF4-FFF2-40B4-BE49-F238E27FC236}">
                <a16:creationId xmlns:a16="http://schemas.microsoft.com/office/drawing/2014/main" id="{A3E32AE9-2E4D-415C-E39C-2D517749DF85}"/>
              </a:ext>
            </a:extLst>
          </p:cNvPr>
          <p:cNvGrpSpPr>
            <a:grpSpLocks/>
          </p:cNvGrpSpPr>
          <p:nvPr/>
        </p:nvGrpSpPr>
        <p:grpSpPr>
          <a:xfrm>
            <a:off x="607247" y="3533798"/>
            <a:ext cx="10977505" cy="1973574"/>
            <a:chOff x="-108817" y="2600348"/>
            <a:chExt cx="12197228" cy="2192860"/>
          </a:xfrm>
        </p:grpSpPr>
        <p:pic>
          <p:nvPicPr>
            <p:cNvPr id="4" name="Grafik 3">
              <a:extLst>
                <a:ext uri="{FF2B5EF4-FFF2-40B4-BE49-F238E27FC236}">
                  <a16:creationId xmlns:a16="http://schemas.microsoft.com/office/drawing/2014/main" id="{05A13328-388E-D49F-2AF9-C08849226586}"/>
                </a:ext>
              </a:extLst>
            </p:cNvPr>
            <p:cNvPicPr>
              <a:picLocks noChangeAspect="1"/>
            </p:cNvPicPr>
            <p:nvPr/>
          </p:nvPicPr>
          <p:blipFill>
            <a:blip r:embed="rId3"/>
            <a:stretch>
              <a:fillRect/>
            </a:stretch>
          </p:blipFill>
          <p:spPr>
            <a:xfrm>
              <a:off x="8180791" y="2600348"/>
              <a:ext cx="3010164" cy="1693217"/>
            </a:xfrm>
            <a:prstGeom prst="rect">
              <a:avLst/>
            </a:prstGeom>
            <a:effectLst>
              <a:outerShdw blurRad="50800" dist="38100" dir="2700000" algn="tl" rotWithShape="0">
                <a:prstClr val="black">
                  <a:alpha val="40000"/>
                </a:prstClr>
              </a:outerShdw>
            </a:effectLst>
          </p:spPr>
        </p:pic>
        <p:pic>
          <p:nvPicPr>
            <p:cNvPr id="6" name="Grafik 5">
              <a:extLst>
                <a:ext uri="{FF2B5EF4-FFF2-40B4-BE49-F238E27FC236}">
                  <a16:creationId xmlns:a16="http://schemas.microsoft.com/office/drawing/2014/main" id="{01548B46-4219-E2F3-2F8E-F78838E6BABB}"/>
                </a:ext>
              </a:extLst>
            </p:cNvPr>
            <p:cNvPicPr>
              <a:picLocks noChangeAspect="1"/>
            </p:cNvPicPr>
            <p:nvPr/>
          </p:nvPicPr>
          <p:blipFill>
            <a:blip r:embed="rId4"/>
            <a:stretch>
              <a:fillRect/>
            </a:stretch>
          </p:blipFill>
          <p:spPr>
            <a:xfrm>
              <a:off x="8610188" y="2859805"/>
              <a:ext cx="3010164" cy="1693217"/>
            </a:xfrm>
            <a:prstGeom prst="rect">
              <a:avLst/>
            </a:prstGeom>
            <a:effectLst>
              <a:outerShdw blurRad="50800" dist="38100" dir="2700000" algn="tl" rotWithShape="0">
                <a:prstClr val="black">
                  <a:alpha val="40000"/>
                </a:prstClr>
              </a:outerShdw>
            </a:effectLst>
          </p:spPr>
        </p:pic>
        <p:pic>
          <p:nvPicPr>
            <p:cNvPr id="8" name="Grafik 7">
              <a:extLst>
                <a:ext uri="{FF2B5EF4-FFF2-40B4-BE49-F238E27FC236}">
                  <a16:creationId xmlns:a16="http://schemas.microsoft.com/office/drawing/2014/main" id="{F5C9E299-FE6B-74D9-38DA-D148504D48E2}"/>
                </a:ext>
              </a:extLst>
            </p:cNvPr>
            <p:cNvPicPr>
              <a:picLocks noChangeAspect="1"/>
            </p:cNvPicPr>
            <p:nvPr/>
          </p:nvPicPr>
          <p:blipFill>
            <a:blip r:embed="rId5"/>
            <a:stretch>
              <a:fillRect/>
            </a:stretch>
          </p:blipFill>
          <p:spPr>
            <a:xfrm>
              <a:off x="9078247" y="3099989"/>
              <a:ext cx="3010164" cy="1693217"/>
            </a:xfrm>
            <a:prstGeom prst="rect">
              <a:avLst/>
            </a:prstGeom>
            <a:effectLst>
              <a:outerShdw blurRad="50800" dist="38100" dir="2700000" algn="tl" rotWithShape="0">
                <a:prstClr val="black">
                  <a:alpha val="40000"/>
                </a:prstClr>
              </a:outerShdw>
            </a:effectLst>
          </p:spPr>
        </p:pic>
        <p:pic>
          <p:nvPicPr>
            <p:cNvPr id="10" name="Grafik 9">
              <a:extLst>
                <a:ext uri="{FF2B5EF4-FFF2-40B4-BE49-F238E27FC236}">
                  <a16:creationId xmlns:a16="http://schemas.microsoft.com/office/drawing/2014/main" id="{AD50FFE5-DC6F-3EB0-2236-CA6D8944161A}"/>
                </a:ext>
              </a:extLst>
            </p:cNvPr>
            <p:cNvPicPr>
              <a:picLocks noChangeAspect="1"/>
            </p:cNvPicPr>
            <p:nvPr/>
          </p:nvPicPr>
          <p:blipFill>
            <a:blip r:embed="rId6"/>
            <a:stretch>
              <a:fillRect/>
            </a:stretch>
          </p:blipFill>
          <p:spPr>
            <a:xfrm>
              <a:off x="4124908" y="2600348"/>
              <a:ext cx="3010164" cy="1693217"/>
            </a:xfrm>
            <a:prstGeom prst="rect">
              <a:avLst/>
            </a:prstGeom>
            <a:effectLst>
              <a:outerShdw blurRad="50800" dist="38100" dir="2700000" algn="tl" rotWithShape="0">
                <a:prstClr val="black">
                  <a:alpha val="40000"/>
                </a:prstClr>
              </a:outerShdw>
            </a:effectLst>
          </p:spPr>
        </p:pic>
        <p:pic>
          <p:nvPicPr>
            <p:cNvPr id="12" name="Grafik 11">
              <a:extLst>
                <a:ext uri="{FF2B5EF4-FFF2-40B4-BE49-F238E27FC236}">
                  <a16:creationId xmlns:a16="http://schemas.microsoft.com/office/drawing/2014/main" id="{13454BCF-037C-E5FD-C1E0-D0E540418133}"/>
                </a:ext>
              </a:extLst>
            </p:cNvPr>
            <p:cNvPicPr>
              <a:picLocks noChangeAspect="1"/>
            </p:cNvPicPr>
            <p:nvPr/>
          </p:nvPicPr>
          <p:blipFill>
            <a:blip r:embed="rId7"/>
            <a:stretch>
              <a:fillRect/>
            </a:stretch>
          </p:blipFill>
          <p:spPr>
            <a:xfrm>
              <a:off x="4554305" y="2859805"/>
              <a:ext cx="3010164" cy="1693217"/>
            </a:xfrm>
            <a:prstGeom prst="rect">
              <a:avLst/>
            </a:prstGeom>
            <a:effectLst>
              <a:outerShdw blurRad="50800" dist="38100" dir="2700000" algn="tl" rotWithShape="0">
                <a:prstClr val="black">
                  <a:alpha val="40000"/>
                </a:prstClr>
              </a:outerShdw>
            </a:effectLst>
          </p:spPr>
        </p:pic>
        <p:pic>
          <p:nvPicPr>
            <p:cNvPr id="14" name="Grafik 13">
              <a:extLst>
                <a:ext uri="{FF2B5EF4-FFF2-40B4-BE49-F238E27FC236}">
                  <a16:creationId xmlns:a16="http://schemas.microsoft.com/office/drawing/2014/main" id="{5642DC7D-71CD-2EDB-E9FC-C10B397BA3D6}"/>
                </a:ext>
              </a:extLst>
            </p:cNvPr>
            <p:cNvPicPr>
              <a:picLocks noChangeAspect="1"/>
            </p:cNvPicPr>
            <p:nvPr/>
          </p:nvPicPr>
          <p:blipFill>
            <a:blip r:embed="rId8"/>
            <a:stretch>
              <a:fillRect/>
            </a:stretch>
          </p:blipFill>
          <p:spPr>
            <a:xfrm>
              <a:off x="5022364" y="3099990"/>
              <a:ext cx="3010164" cy="1693217"/>
            </a:xfrm>
            <a:prstGeom prst="rect">
              <a:avLst/>
            </a:prstGeom>
            <a:effectLst>
              <a:outerShdw blurRad="50800" dist="38100" dir="2700000" algn="tl" rotWithShape="0">
                <a:prstClr val="black">
                  <a:alpha val="40000"/>
                </a:prstClr>
              </a:outerShdw>
            </a:effectLst>
          </p:spPr>
        </p:pic>
        <p:pic>
          <p:nvPicPr>
            <p:cNvPr id="16" name="Grafik 15">
              <a:extLst>
                <a:ext uri="{FF2B5EF4-FFF2-40B4-BE49-F238E27FC236}">
                  <a16:creationId xmlns:a16="http://schemas.microsoft.com/office/drawing/2014/main" id="{BE46B6EC-A90A-7583-9F0F-7E86FA9D2891}"/>
                </a:ext>
              </a:extLst>
            </p:cNvPr>
            <p:cNvPicPr>
              <a:picLocks noChangeAspect="1"/>
            </p:cNvPicPr>
            <p:nvPr/>
          </p:nvPicPr>
          <p:blipFill>
            <a:blip r:embed="rId9"/>
            <a:stretch>
              <a:fillRect/>
            </a:stretch>
          </p:blipFill>
          <p:spPr>
            <a:xfrm>
              <a:off x="-108817" y="2605483"/>
              <a:ext cx="3010164" cy="1693217"/>
            </a:xfrm>
            <a:prstGeom prst="rect">
              <a:avLst/>
            </a:prstGeom>
            <a:effectLst>
              <a:outerShdw blurRad="50800" dist="38100" dir="2700000" algn="tl" rotWithShape="0">
                <a:prstClr val="black">
                  <a:alpha val="40000"/>
                </a:prstClr>
              </a:outerShdw>
            </a:effectLst>
          </p:spPr>
        </p:pic>
        <p:pic>
          <p:nvPicPr>
            <p:cNvPr id="18" name="Grafik 17">
              <a:extLst>
                <a:ext uri="{FF2B5EF4-FFF2-40B4-BE49-F238E27FC236}">
                  <a16:creationId xmlns:a16="http://schemas.microsoft.com/office/drawing/2014/main" id="{80F1DBB6-108B-FD8E-93D0-DB314AB49272}"/>
                </a:ext>
              </a:extLst>
            </p:cNvPr>
            <p:cNvPicPr>
              <a:picLocks noChangeAspect="1"/>
            </p:cNvPicPr>
            <p:nvPr/>
          </p:nvPicPr>
          <p:blipFill>
            <a:blip r:embed="rId10"/>
            <a:stretch>
              <a:fillRect/>
            </a:stretch>
          </p:blipFill>
          <p:spPr>
            <a:xfrm>
              <a:off x="320580" y="2852737"/>
              <a:ext cx="3010164" cy="1693217"/>
            </a:xfrm>
            <a:prstGeom prst="rect">
              <a:avLst/>
            </a:prstGeom>
            <a:effectLst>
              <a:outerShdw blurRad="50800" dist="38100" dir="2700000" algn="tl" rotWithShape="0">
                <a:prstClr val="black">
                  <a:alpha val="40000"/>
                </a:prstClr>
              </a:outerShdw>
            </a:effectLst>
          </p:spPr>
        </p:pic>
        <p:pic>
          <p:nvPicPr>
            <p:cNvPr id="20" name="Grafik 19">
              <a:extLst>
                <a:ext uri="{FF2B5EF4-FFF2-40B4-BE49-F238E27FC236}">
                  <a16:creationId xmlns:a16="http://schemas.microsoft.com/office/drawing/2014/main" id="{4D71E51C-D45C-3496-E8EE-130BD4FF6549}"/>
                </a:ext>
              </a:extLst>
            </p:cNvPr>
            <p:cNvPicPr>
              <a:picLocks noChangeAspect="1"/>
            </p:cNvPicPr>
            <p:nvPr/>
          </p:nvPicPr>
          <p:blipFill>
            <a:blip r:embed="rId11"/>
            <a:stretch>
              <a:fillRect/>
            </a:stretch>
          </p:blipFill>
          <p:spPr>
            <a:xfrm>
              <a:off x="788639" y="3099991"/>
              <a:ext cx="3010164" cy="1693217"/>
            </a:xfrm>
            <a:prstGeom prst="rect">
              <a:avLst/>
            </a:prstGeom>
            <a:effectLst>
              <a:outerShdw blurRad="50800" dist="38100" dir="2700000" algn="tl" rotWithShape="0">
                <a:prstClr val="black">
                  <a:alpha val="40000"/>
                </a:prstClr>
              </a:outerShdw>
            </a:effectLst>
          </p:spPr>
        </p:pic>
      </p:grpSp>
      <p:sp>
        <p:nvSpPr>
          <p:cNvPr id="22" name="Object4">
            <a:extLst>
              <a:ext uri="{FF2B5EF4-FFF2-40B4-BE49-F238E27FC236}">
                <a16:creationId xmlns:a16="http://schemas.microsoft.com/office/drawing/2014/main" id="{C570DDE8-D0A6-33D6-ACCA-F795DEDC91D1}"/>
              </a:ext>
            </a:extLst>
          </p:cNvPr>
          <p:cNvSpPr/>
          <p:nvPr/>
        </p:nvSpPr>
        <p:spPr>
          <a:xfrm>
            <a:off x="2643878" y="1769623"/>
            <a:ext cx="6904243" cy="914400"/>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algn="ctr" defTabSz="914034">
              <a:spcAft>
                <a:spcPts val="600"/>
              </a:spcAft>
            </a:pPr>
            <a:r>
              <a:rPr lang="de-DE" sz="1400" i="1">
                <a:solidFill>
                  <a:srgbClr val="FF0000"/>
                </a:solidFill>
                <a:latin typeface="Calibri" panose="020F0502020204030204" pitchFamily="34" charset="0"/>
                <a:ea typeface="Calibri" panose="020F0502020204030204" pitchFamily="34" charset="0"/>
                <a:cs typeface="Calibri" panose="020F0502020204030204" pitchFamily="34" charset="0"/>
              </a:rPr>
              <a:t>Fügen Sie in diesem Kapitel die Folien aus Ihrer Report-Datei ein.</a:t>
            </a:r>
            <a:endParaRPr lang="de-DE" sz="1400" i="1"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1972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2A216-3F24-C62F-E15A-FF9085972961}"/>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896B5E83-0A5C-D0E9-94E6-DC5E416F6937}"/>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C99F02F3-66EE-2F27-8A04-E2F15638C16D}"/>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4AAB1F0B-2168-2F2B-B275-48CB98B02CFF}"/>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Vorstellung identifizierter Muster</a:t>
            </a:r>
          </a:p>
        </p:txBody>
      </p:sp>
    </p:spTree>
    <p:extLst>
      <p:ext uri="{BB962C8B-B14F-4D97-AF65-F5344CB8AC3E}">
        <p14:creationId xmlns:p14="http://schemas.microsoft.com/office/powerpoint/2010/main" val="825134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CF9F7-48BD-F312-5EC8-2D41AA8CE035}"/>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4C423046-A717-1DDE-ADCE-32303454072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4C423046-A717-1DDE-ADCE-3230345407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E4FBA9B-DF05-C19B-8C5A-9E5AAEBA1A49}"/>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Die zentralen Muster im Fokusbereich „Dekarbonisierung“</a:t>
            </a:r>
            <a:br>
              <a:rPr lang="de-DE" dirty="0">
                <a:latin typeface="Calibri" panose="020F0502020204030204" pitchFamily="34" charset="0"/>
                <a:cs typeface="Calibri" panose="020F0502020204030204" pitchFamily="34" charset="0"/>
              </a:rPr>
            </a:br>
            <a:endParaRPr lang="de-DE" dirty="0">
              <a:latin typeface="Calibri" panose="020F0502020204030204" pitchFamily="34" charset="0"/>
              <a:cs typeface="Calibri" panose="020F0502020204030204" pitchFamily="34" charset="0"/>
            </a:endParaRPr>
          </a:p>
        </p:txBody>
      </p:sp>
      <p:sp>
        <p:nvSpPr>
          <p:cNvPr id="3" name="Rectangle 3">
            <a:extLst>
              <a:ext uri="{FF2B5EF4-FFF2-40B4-BE49-F238E27FC236}">
                <a16:creationId xmlns:a16="http://schemas.microsoft.com/office/drawing/2014/main" id="{1F77ACE3-3124-AB6E-5F8E-F3F57E03E0D5}"/>
              </a:ext>
            </a:extLst>
          </p:cNvPr>
          <p:cNvSpPr txBox="1">
            <a:spLocks noChangeArrowheads="1"/>
          </p:cNvSpPr>
          <p:nvPr/>
        </p:nvSpPr>
        <p:spPr bwMode="auto">
          <a:xfrm>
            <a:off x="1283971" y="1633551"/>
            <a:ext cx="7574964"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74B341"/>
              </a:buClr>
              <a:buFont typeface="Wingdings" panose="05000000000000000000" pitchFamily="2" charset="2"/>
              <a:buChar char="§"/>
            </a:pPr>
            <a:r>
              <a:rPr lang="de-DE" sz="1200" i="1" dirty="0">
                <a:solidFill>
                  <a:srgbClr val="FF0000"/>
                </a:solidFill>
                <a:latin typeface="Calibri" panose="020F0502020204030204" pitchFamily="34" charset="0"/>
                <a:ea typeface="Calibri" panose="020F0502020204030204" pitchFamily="34" charset="0"/>
                <a:cs typeface="Calibri" panose="020F0502020204030204" pitchFamily="34" charset="0"/>
              </a:rPr>
              <a:t>Wie lässt sich das Muster beschreiben?</a:t>
            </a:r>
          </a:p>
        </p:txBody>
      </p:sp>
      <p:sp>
        <p:nvSpPr>
          <p:cNvPr id="4" name="Rectangle 3">
            <a:extLst>
              <a:ext uri="{FF2B5EF4-FFF2-40B4-BE49-F238E27FC236}">
                <a16:creationId xmlns:a16="http://schemas.microsoft.com/office/drawing/2014/main" id="{7C5237B2-18B6-2A4A-774E-741B08C35953}"/>
              </a:ext>
            </a:extLst>
          </p:cNvPr>
          <p:cNvSpPr txBox="1">
            <a:spLocks noChangeArrowheads="1"/>
          </p:cNvSpPr>
          <p:nvPr/>
        </p:nvSpPr>
        <p:spPr bwMode="auto">
          <a:xfrm>
            <a:off x="1292437" y="4580514"/>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74B341"/>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8" name="Rectangle 3">
            <a:extLst>
              <a:ext uri="{FF2B5EF4-FFF2-40B4-BE49-F238E27FC236}">
                <a16:creationId xmlns:a16="http://schemas.microsoft.com/office/drawing/2014/main" id="{29EBA449-57D2-7FCE-D3F1-A49FD3AA4643}"/>
              </a:ext>
            </a:extLst>
          </p:cNvPr>
          <p:cNvSpPr txBox="1">
            <a:spLocks noChangeArrowheads="1"/>
          </p:cNvSpPr>
          <p:nvPr/>
        </p:nvSpPr>
        <p:spPr bwMode="auto">
          <a:xfrm>
            <a:off x="1292437" y="3107790"/>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74B341"/>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9" name="Rechteck 8">
            <a:extLst>
              <a:ext uri="{FF2B5EF4-FFF2-40B4-BE49-F238E27FC236}">
                <a16:creationId xmlns:a16="http://schemas.microsoft.com/office/drawing/2014/main" id="{4FC4F5EF-DA7A-5BDE-04AE-CBE14C932C39}"/>
              </a:ext>
            </a:extLst>
          </p:cNvPr>
          <p:cNvSpPr/>
          <p:nvPr/>
        </p:nvSpPr>
        <p:spPr bwMode="auto">
          <a:xfrm rot="16200000">
            <a:off x="284646" y="4982597"/>
            <a:ext cx="1401409" cy="597240"/>
          </a:xfrm>
          <a:prstGeom prst="rect">
            <a:avLst/>
          </a:prstGeom>
          <a:solidFill>
            <a:srgbClr val="74B34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3</a:t>
            </a:r>
          </a:p>
        </p:txBody>
      </p:sp>
      <p:sp>
        <p:nvSpPr>
          <p:cNvPr id="10" name="Rechteck 9">
            <a:extLst>
              <a:ext uri="{FF2B5EF4-FFF2-40B4-BE49-F238E27FC236}">
                <a16:creationId xmlns:a16="http://schemas.microsoft.com/office/drawing/2014/main" id="{051D6872-2A63-1715-AF8F-ACDEDE5FCA3E}"/>
              </a:ext>
            </a:extLst>
          </p:cNvPr>
          <p:cNvSpPr/>
          <p:nvPr/>
        </p:nvSpPr>
        <p:spPr bwMode="auto">
          <a:xfrm rot="16200000">
            <a:off x="284646" y="3509873"/>
            <a:ext cx="1401409" cy="597240"/>
          </a:xfrm>
          <a:prstGeom prst="rect">
            <a:avLst/>
          </a:prstGeom>
          <a:solidFill>
            <a:srgbClr val="74B34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2</a:t>
            </a:r>
          </a:p>
        </p:txBody>
      </p:sp>
      <p:sp>
        <p:nvSpPr>
          <p:cNvPr id="11" name="Rechteck 10">
            <a:extLst>
              <a:ext uri="{FF2B5EF4-FFF2-40B4-BE49-F238E27FC236}">
                <a16:creationId xmlns:a16="http://schemas.microsoft.com/office/drawing/2014/main" id="{72993E53-0C3C-2A62-08ED-E60D323F6D7F}"/>
              </a:ext>
            </a:extLst>
          </p:cNvPr>
          <p:cNvSpPr/>
          <p:nvPr/>
        </p:nvSpPr>
        <p:spPr bwMode="auto">
          <a:xfrm rot="16200000">
            <a:off x="284646" y="2035634"/>
            <a:ext cx="1401409" cy="597240"/>
          </a:xfrm>
          <a:prstGeom prst="rect">
            <a:avLst/>
          </a:prstGeom>
          <a:solidFill>
            <a:srgbClr val="74B34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1</a:t>
            </a:r>
          </a:p>
        </p:txBody>
      </p:sp>
      <p:sp>
        <p:nvSpPr>
          <p:cNvPr id="12" name="Gleichschenkliges Dreieck 11">
            <a:extLst>
              <a:ext uri="{FF2B5EF4-FFF2-40B4-BE49-F238E27FC236}">
                <a16:creationId xmlns:a16="http://schemas.microsoft.com/office/drawing/2014/main" id="{5FD2DA81-09C2-A4B1-78D2-C092271881DE}"/>
              </a:ext>
            </a:extLst>
          </p:cNvPr>
          <p:cNvSpPr/>
          <p:nvPr/>
        </p:nvSpPr>
        <p:spPr>
          <a:xfrm rot="5400000">
            <a:off x="8561367" y="2172329"/>
            <a:ext cx="790575" cy="323850"/>
          </a:xfrm>
          <a:prstGeom prst="triangle">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4" name="Gleichschenkliges Dreieck 13">
            <a:extLst>
              <a:ext uri="{FF2B5EF4-FFF2-40B4-BE49-F238E27FC236}">
                <a16:creationId xmlns:a16="http://schemas.microsoft.com/office/drawing/2014/main" id="{F7162755-470D-2804-336C-CA17521FDEFE}"/>
              </a:ext>
            </a:extLst>
          </p:cNvPr>
          <p:cNvSpPr/>
          <p:nvPr/>
        </p:nvSpPr>
        <p:spPr>
          <a:xfrm rot="5400000">
            <a:off x="8561366" y="3646569"/>
            <a:ext cx="790575" cy="323850"/>
          </a:xfrm>
          <a:prstGeom prst="triangle">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5" name="Gleichschenkliges Dreieck 14">
            <a:extLst>
              <a:ext uri="{FF2B5EF4-FFF2-40B4-BE49-F238E27FC236}">
                <a16:creationId xmlns:a16="http://schemas.microsoft.com/office/drawing/2014/main" id="{BC71CFE4-0582-8F40-6385-AE46183EE314}"/>
              </a:ext>
            </a:extLst>
          </p:cNvPr>
          <p:cNvSpPr/>
          <p:nvPr/>
        </p:nvSpPr>
        <p:spPr>
          <a:xfrm rot="5400000">
            <a:off x="8561365" y="5119292"/>
            <a:ext cx="790575" cy="323850"/>
          </a:xfrm>
          <a:prstGeom prst="triangle">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6" name="Rechteck 15">
            <a:extLst>
              <a:ext uri="{FF2B5EF4-FFF2-40B4-BE49-F238E27FC236}">
                <a16:creationId xmlns:a16="http://schemas.microsoft.com/office/drawing/2014/main" id="{7784F998-3089-AAF6-4292-6FFAA2050C79}"/>
              </a:ext>
            </a:extLst>
          </p:cNvPr>
          <p:cNvSpPr/>
          <p:nvPr/>
        </p:nvSpPr>
        <p:spPr>
          <a:xfrm>
            <a:off x="9231262" y="1777043"/>
            <a:ext cx="2295525" cy="1114425"/>
          </a:xfrm>
          <a:prstGeom prst="rect">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i="1" dirty="0">
                <a:latin typeface="Calibri" panose="020F0502020204030204" pitchFamily="34" charset="0"/>
                <a:ea typeface="Calibri" panose="020F0502020204030204" pitchFamily="34" charset="0"/>
                <a:cs typeface="Calibri" panose="020F0502020204030204" pitchFamily="34" charset="0"/>
              </a:rPr>
              <a:t>Was lässt sich daraus ableiten?</a:t>
            </a:r>
          </a:p>
        </p:txBody>
      </p:sp>
      <p:sp>
        <p:nvSpPr>
          <p:cNvPr id="17" name="Rechteck 16">
            <a:extLst>
              <a:ext uri="{FF2B5EF4-FFF2-40B4-BE49-F238E27FC236}">
                <a16:creationId xmlns:a16="http://schemas.microsoft.com/office/drawing/2014/main" id="{B0EF0C17-FF96-69CB-4E02-A05F81FD1111}"/>
              </a:ext>
            </a:extLst>
          </p:cNvPr>
          <p:cNvSpPr/>
          <p:nvPr/>
        </p:nvSpPr>
        <p:spPr>
          <a:xfrm>
            <a:off x="9231261" y="3251282"/>
            <a:ext cx="2295525" cy="1114425"/>
          </a:xfrm>
          <a:prstGeom prst="rect">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
        <p:nvSpPr>
          <p:cNvPr id="18" name="Rechteck 17">
            <a:extLst>
              <a:ext uri="{FF2B5EF4-FFF2-40B4-BE49-F238E27FC236}">
                <a16:creationId xmlns:a16="http://schemas.microsoft.com/office/drawing/2014/main" id="{4DD545B1-6295-733C-2935-5A07057FD25A}"/>
              </a:ext>
            </a:extLst>
          </p:cNvPr>
          <p:cNvSpPr/>
          <p:nvPr/>
        </p:nvSpPr>
        <p:spPr>
          <a:xfrm>
            <a:off x="9231261" y="4724006"/>
            <a:ext cx="2295525" cy="1114425"/>
          </a:xfrm>
          <a:prstGeom prst="rect">
            <a:avLst/>
          </a:prstGeom>
          <a:solidFill>
            <a:srgbClr val="74B34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136513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11B3B-43F8-52CC-D2D4-46E8D4C3BDFF}"/>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90B36DAE-4112-132E-1DB0-32EB19443EE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90B36DAE-4112-132E-1DB0-32EB19443EE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3E112F99-DCCB-CFA7-CFA6-F938F86E8575}"/>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Die zentralen Muster im Fokusbereich „Digitalisierung“</a:t>
            </a:r>
            <a:br>
              <a:rPr lang="de-DE" dirty="0">
                <a:latin typeface="Calibri" panose="020F0502020204030204" pitchFamily="34" charset="0"/>
                <a:cs typeface="Calibri" panose="020F0502020204030204" pitchFamily="34" charset="0"/>
              </a:rPr>
            </a:br>
            <a:endParaRPr lang="de-DE"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0E685DF0-D61B-C202-968B-210F5CDCB06F}"/>
              </a:ext>
            </a:extLst>
          </p:cNvPr>
          <p:cNvSpPr txBox="1">
            <a:spLocks noChangeArrowheads="1"/>
          </p:cNvSpPr>
          <p:nvPr/>
        </p:nvSpPr>
        <p:spPr bwMode="auto">
          <a:xfrm>
            <a:off x="1283971" y="1552688"/>
            <a:ext cx="7574964"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66B8C4"/>
              </a:buClr>
              <a:buFont typeface="Wingdings" panose="05000000000000000000" pitchFamily="2" charset="2"/>
              <a:buChar char="§"/>
            </a:pPr>
            <a:r>
              <a:rPr lang="de-DE" sz="1200" i="1" dirty="0">
                <a:solidFill>
                  <a:srgbClr val="FF0000"/>
                </a:solidFill>
                <a:latin typeface="Calibri" panose="020F0502020204030204" pitchFamily="34" charset="0"/>
                <a:ea typeface="Calibri" panose="020F0502020204030204" pitchFamily="34" charset="0"/>
                <a:cs typeface="Calibri" panose="020F0502020204030204" pitchFamily="34" charset="0"/>
              </a:rPr>
              <a:t>Wie lässt sich das Muster beschreiben?</a:t>
            </a:r>
          </a:p>
        </p:txBody>
      </p:sp>
      <p:sp>
        <p:nvSpPr>
          <p:cNvPr id="5" name="Rectangle 3">
            <a:extLst>
              <a:ext uri="{FF2B5EF4-FFF2-40B4-BE49-F238E27FC236}">
                <a16:creationId xmlns:a16="http://schemas.microsoft.com/office/drawing/2014/main" id="{21BCA76E-09E0-2A9F-7250-96ED123BDE57}"/>
              </a:ext>
            </a:extLst>
          </p:cNvPr>
          <p:cNvSpPr txBox="1">
            <a:spLocks noChangeArrowheads="1"/>
          </p:cNvSpPr>
          <p:nvPr/>
        </p:nvSpPr>
        <p:spPr bwMode="auto">
          <a:xfrm>
            <a:off x="1292437" y="4499651"/>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66B8C4"/>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6" name="Rectangle 3">
            <a:extLst>
              <a:ext uri="{FF2B5EF4-FFF2-40B4-BE49-F238E27FC236}">
                <a16:creationId xmlns:a16="http://schemas.microsoft.com/office/drawing/2014/main" id="{B5A4C81E-3A52-2874-987D-AB3684EB618B}"/>
              </a:ext>
            </a:extLst>
          </p:cNvPr>
          <p:cNvSpPr txBox="1">
            <a:spLocks noChangeArrowheads="1"/>
          </p:cNvSpPr>
          <p:nvPr/>
        </p:nvSpPr>
        <p:spPr bwMode="auto">
          <a:xfrm>
            <a:off x="1292437" y="3026927"/>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66B8C4"/>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7" name="Rechteck 6">
            <a:extLst>
              <a:ext uri="{FF2B5EF4-FFF2-40B4-BE49-F238E27FC236}">
                <a16:creationId xmlns:a16="http://schemas.microsoft.com/office/drawing/2014/main" id="{18283173-10BE-C126-C88A-058177E746BB}"/>
              </a:ext>
            </a:extLst>
          </p:cNvPr>
          <p:cNvSpPr/>
          <p:nvPr/>
        </p:nvSpPr>
        <p:spPr bwMode="auto">
          <a:xfrm rot="16200000">
            <a:off x="284646" y="4901734"/>
            <a:ext cx="1401409" cy="597240"/>
          </a:xfrm>
          <a:prstGeom prst="rect">
            <a:avLst/>
          </a:prstGeom>
          <a:solidFill>
            <a:srgbClr val="66B8C4"/>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3</a:t>
            </a:r>
          </a:p>
        </p:txBody>
      </p:sp>
      <p:sp>
        <p:nvSpPr>
          <p:cNvPr id="8" name="Rechteck 7">
            <a:extLst>
              <a:ext uri="{FF2B5EF4-FFF2-40B4-BE49-F238E27FC236}">
                <a16:creationId xmlns:a16="http://schemas.microsoft.com/office/drawing/2014/main" id="{10939315-0272-5A33-4334-D47D6FBB89B2}"/>
              </a:ext>
            </a:extLst>
          </p:cNvPr>
          <p:cNvSpPr/>
          <p:nvPr/>
        </p:nvSpPr>
        <p:spPr bwMode="auto">
          <a:xfrm rot="16200000">
            <a:off x="284646" y="3429010"/>
            <a:ext cx="1401409" cy="597240"/>
          </a:xfrm>
          <a:prstGeom prst="rect">
            <a:avLst/>
          </a:prstGeom>
          <a:solidFill>
            <a:srgbClr val="66B8C4"/>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2</a:t>
            </a:r>
          </a:p>
        </p:txBody>
      </p:sp>
      <p:sp>
        <p:nvSpPr>
          <p:cNvPr id="9" name="Rechteck 8">
            <a:extLst>
              <a:ext uri="{FF2B5EF4-FFF2-40B4-BE49-F238E27FC236}">
                <a16:creationId xmlns:a16="http://schemas.microsoft.com/office/drawing/2014/main" id="{CF1D5B20-490D-2C38-0813-7E649394092C}"/>
              </a:ext>
            </a:extLst>
          </p:cNvPr>
          <p:cNvSpPr/>
          <p:nvPr/>
        </p:nvSpPr>
        <p:spPr bwMode="auto">
          <a:xfrm rot="16200000">
            <a:off x="284646" y="1954771"/>
            <a:ext cx="1401409" cy="597240"/>
          </a:xfrm>
          <a:prstGeom prst="rect">
            <a:avLst/>
          </a:prstGeom>
          <a:solidFill>
            <a:srgbClr val="66B8C4"/>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1</a:t>
            </a:r>
          </a:p>
        </p:txBody>
      </p:sp>
      <p:sp>
        <p:nvSpPr>
          <p:cNvPr id="10" name="Gleichschenkliges Dreieck 9">
            <a:extLst>
              <a:ext uri="{FF2B5EF4-FFF2-40B4-BE49-F238E27FC236}">
                <a16:creationId xmlns:a16="http://schemas.microsoft.com/office/drawing/2014/main" id="{F8433A4B-9F0E-9092-B297-18F698BAD9C3}"/>
              </a:ext>
            </a:extLst>
          </p:cNvPr>
          <p:cNvSpPr/>
          <p:nvPr/>
        </p:nvSpPr>
        <p:spPr>
          <a:xfrm rot="5400000">
            <a:off x="8561367" y="2091466"/>
            <a:ext cx="790575" cy="323850"/>
          </a:xfrm>
          <a:prstGeom prst="triangle">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1" name="Gleichschenkliges Dreieck 10">
            <a:extLst>
              <a:ext uri="{FF2B5EF4-FFF2-40B4-BE49-F238E27FC236}">
                <a16:creationId xmlns:a16="http://schemas.microsoft.com/office/drawing/2014/main" id="{759DB974-383A-CAE6-60C4-CF592142053A}"/>
              </a:ext>
            </a:extLst>
          </p:cNvPr>
          <p:cNvSpPr/>
          <p:nvPr/>
        </p:nvSpPr>
        <p:spPr>
          <a:xfrm rot="5400000">
            <a:off x="8561366" y="3565706"/>
            <a:ext cx="790575" cy="323850"/>
          </a:xfrm>
          <a:prstGeom prst="triangle">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2" name="Gleichschenkliges Dreieck 11">
            <a:extLst>
              <a:ext uri="{FF2B5EF4-FFF2-40B4-BE49-F238E27FC236}">
                <a16:creationId xmlns:a16="http://schemas.microsoft.com/office/drawing/2014/main" id="{9B1F6053-E2F1-4150-F68C-E9DB04B9DD39}"/>
              </a:ext>
            </a:extLst>
          </p:cNvPr>
          <p:cNvSpPr/>
          <p:nvPr/>
        </p:nvSpPr>
        <p:spPr>
          <a:xfrm rot="5400000">
            <a:off x="8561365" y="5038429"/>
            <a:ext cx="790575" cy="323850"/>
          </a:xfrm>
          <a:prstGeom prst="triangle">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11BDB6A9-C942-BCD7-3E79-518A9E97381E}"/>
              </a:ext>
            </a:extLst>
          </p:cNvPr>
          <p:cNvSpPr/>
          <p:nvPr/>
        </p:nvSpPr>
        <p:spPr>
          <a:xfrm>
            <a:off x="9231262" y="1696180"/>
            <a:ext cx="2295525" cy="1114425"/>
          </a:xfrm>
          <a:prstGeom prst="rect">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i="1" dirty="0">
                <a:latin typeface="Calibri" panose="020F0502020204030204" pitchFamily="34" charset="0"/>
                <a:ea typeface="Calibri" panose="020F0502020204030204" pitchFamily="34" charset="0"/>
                <a:cs typeface="Calibri" panose="020F0502020204030204" pitchFamily="34" charset="0"/>
              </a:rPr>
              <a:t>Was lässt sich daraus ableiten?</a:t>
            </a:r>
          </a:p>
        </p:txBody>
      </p:sp>
      <p:sp>
        <p:nvSpPr>
          <p:cNvPr id="15" name="Rechteck 14">
            <a:extLst>
              <a:ext uri="{FF2B5EF4-FFF2-40B4-BE49-F238E27FC236}">
                <a16:creationId xmlns:a16="http://schemas.microsoft.com/office/drawing/2014/main" id="{9CF98216-8F5F-852E-F13B-BB48EE8E70E0}"/>
              </a:ext>
            </a:extLst>
          </p:cNvPr>
          <p:cNvSpPr/>
          <p:nvPr/>
        </p:nvSpPr>
        <p:spPr>
          <a:xfrm>
            <a:off x="9231261" y="3170419"/>
            <a:ext cx="2295525" cy="1114425"/>
          </a:xfrm>
          <a:prstGeom prst="rect">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
        <p:nvSpPr>
          <p:cNvPr id="16" name="Rechteck 15">
            <a:extLst>
              <a:ext uri="{FF2B5EF4-FFF2-40B4-BE49-F238E27FC236}">
                <a16:creationId xmlns:a16="http://schemas.microsoft.com/office/drawing/2014/main" id="{0EEF4BBF-28A3-B8A5-6826-C76854B60AC0}"/>
              </a:ext>
            </a:extLst>
          </p:cNvPr>
          <p:cNvSpPr/>
          <p:nvPr/>
        </p:nvSpPr>
        <p:spPr>
          <a:xfrm>
            <a:off x="9231261" y="4643143"/>
            <a:ext cx="2295525" cy="1114425"/>
          </a:xfrm>
          <a:prstGeom prst="rect">
            <a:avLst/>
          </a:prstGeom>
          <a:solidFill>
            <a:srgbClr val="66B8C4"/>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90490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Object1"/>
          <p:cNvSpPr>
            <a:spLocks noGrp="1"/>
          </p:cNvSpPr>
          <p:nvPr>
            <p:ph type="subTitle" idx="1"/>
          </p:nvPr>
        </p:nvSpPr>
        <p:spPr>
          <a:xfrm>
            <a:off x="1523802" y="3602039"/>
            <a:ext cx="9142810" cy="1290803"/>
          </a:xfrm>
          <a:prstGeom prst="rect">
            <a:avLst/>
          </a:prstGeom>
          <a:noFill/>
          <a:ln/>
        </p:spPr>
        <p:txBody>
          <a:bodyPr wrap="square" rtlCol="0"/>
          <a:lstStyle/>
          <a:p>
            <a:r>
              <a:rPr lang="de-DE" sz="4150" b="1" noProof="0" dirty="0">
                <a:ea typeface="Calibri Light" pitchFamily="34" charset="-122"/>
              </a:rPr>
              <a:t>Ergebnisworkshop zum Assessment SW.Check</a:t>
            </a:r>
            <a:endParaRPr lang="de-DE" sz="4150" dirty="0"/>
          </a:p>
        </p:txBody>
      </p:sp>
      <p:sp>
        <p:nvSpPr>
          <p:cNvPr id="4" name="Textfeld 3">
            <a:extLst>
              <a:ext uri="{FF2B5EF4-FFF2-40B4-BE49-F238E27FC236}">
                <a16:creationId xmlns:a16="http://schemas.microsoft.com/office/drawing/2014/main" id="{9F4AA7D5-260C-7BD5-2187-9AB343E401B2}"/>
              </a:ext>
            </a:extLst>
          </p:cNvPr>
          <p:cNvSpPr txBox="1"/>
          <p:nvPr/>
        </p:nvSpPr>
        <p:spPr>
          <a:xfrm>
            <a:off x="1687293" y="4892842"/>
            <a:ext cx="8979319" cy="923330"/>
          </a:xfrm>
          <a:prstGeom prst="rect">
            <a:avLst/>
          </a:prstGeom>
          <a:noFill/>
        </p:spPr>
        <p:txBody>
          <a:bodyPr wrap="square" rtlCol="0">
            <a:spAutoFit/>
          </a:bodyPr>
          <a:lstStyle/>
          <a:p>
            <a:pPr algn="ctr"/>
            <a:endParaRPr lang="de-DE" dirty="0">
              <a:latin typeface="Calibri" panose="020F0502020204030204" pitchFamily="34" charset="0"/>
              <a:cs typeface="Calibri" panose="020F0502020204030204" pitchFamily="34" charset="0"/>
            </a:endParaRPr>
          </a:p>
          <a:p>
            <a:pPr algn="ctr"/>
            <a:r>
              <a:rPr lang="de-DE" dirty="0">
                <a:solidFill>
                  <a:srgbClr val="FF0000"/>
                </a:solidFill>
                <a:latin typeface="Calibri" panose="020F0502020204030204" pitchFamily="34" charset="0"/>
                <a:cs typeface="Calibri" panose="020F0502020204030204" pitchFamily="34" charset="0"/>
              </a:rPr>
              <a:t>Name Ihres Stadtwerks</a:t>
            </a:r>
          </a:p>
          <a:p>
            <a:pPr algn="ctr"/>
            <a:r>
              <a:rPr lang="de-DE" dirty="0">
                <a:solidFill>
                  <a:srgbClr val="FF0000"/>
                </a:solidFill>
                <a:latin typeface="Calibri" panose="020F0502020204030204" pitchFamily="34" charset="0"/>
                <a:cs typeface="Calibri" panose="020F0502020204030204" pitchFamily="34" charset="0"/>
              </a:rPr>
              <a:t>Datum</a:t>
            </a:r>
          </a:p>
        </p:txBody>
      </p:sp>
      <p:pic>
        <p:nvPicPr>
          <p:cNvPr id="5" name="Grafik 4" descr="Ein Bild, das Schrift, Grafiken, Logo, Grafikdesign enthält.&#10;&#10;KI-generierte Inhalte können fehlerhaft sein.">
            <a:extLst>
              <a:ext uri="{FF2B5EF4-FFF2-40B4-BE49-F238E27FC236}">
                <a16:creationId xmlns:a16="http://schemas.microsoft.com/office/drawing/2014/main" id="{03EF5C41-351E-17A4-8A12-AC67048C3DCA}"/>
              </a:ext>
            </a:extLst>
          </p:cNvPr>
          <p:cNvPicPr>
            <a:picLocks noChangeAspect="1"/>
          </p:cNvPicPr>
          <p:nvPr/>
        </p:nvPicPr>
        <p:blipFill>
          <a:blip r:embed="rId3"/>
          <a:stretch>
            <a:fillRect/>
          </a:stretch>
        </p:blipFill>
        <p:spPr>
          <a:xfrm>
            <a:off x="3144674" y="1271016"/>
            <a:ext cx="5902653" cy="163785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95F54-D41F-ECE7-B85E-27A196E6B4AD}"/>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69E54B43-CCBE-E8F4-07AB-58B93247D55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13" name="think-cell data - do not delete" hidden="1">
                        <a:extLst>
                          <a:ext uri="{FF2B5EF4-FFF2-40B4-BE49-F238E27FC236}">
                            <a16:creationId xmlns:a16="http://schemas.microsoft.com/office/drawing/2014/main" id="{69E54B43-CCBE-E8F4-07AB-58B93247D55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6D17CCAE-AFC9-5467-56F7-9990229BFE16}"/>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Die zentralen Muster im Fokusbereich „Übergeordnet“</a:t>
            </a:r>
            <a:br>
              <a:rPr lang="de-DE" dirty="0">
                <a:latin typeface="Calibri" panose="020F0502020204030204" pitchFamily="34" charset="0"/>
                <a:cs typeface="Calibri" panose="020F0502020204030204" pitchFamily="34" charset="0"/>
              </a:rPr>
            </a:br>
            <a:endParaRPr lang="de-DE"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6393F1A7-4C0C-6898-315C-5DEF4F36D780}"/>
              </a:ext>
            </a:extLst>
          </p:cNvPr>
          <p:cNvSpPr txBox="1">
            <a:spLocks noChangeArrowheads="1"/>
          </p:cNvSpPr>
          <p:nvPr/>
        </p:nvSpPr>
        <p:spPr bwMode="auto">
          <a:xfrm>
            <a:off x="1283971" y="1533234"/>
            <a:ext cx="7574964"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FFAA91"/>
              </a:buClr>
              <a:buFont typeface="Wingdings" panose="05000000000000000000" pitchFamily="2" charset="2"/>
              <a:buChar char="§"/>
            </a:pPr>
            <a:r>
              <a:rPr lang="de-DE" sz="1200" i="1" dirty="0">
                <a:solidFill>
                  <a:srgbClr val="FF0000"/>
                </a:solidFill>
                <a:latin typeface="Calibri" panose="020F0502020204030204" pitchFamily="34" charset="0"/>
                <a:ea typeface="Calibri" panose="020F0502020204030204" pitchFamily="34" charset="0"/>
                <a:cs typeface="Calibri" panose="020F0502020204030204" pitchFamily="34" charset="0"/>
              </a:rPr>
              <a:t>Wie lässt sich das Muster beschreiben?</a:t>
            </a:r>
          </a:p>
        </p:txBody>
      </p:sp>
      <p:sp>
        <p:nvSpPr>
          <p:cNvPr id="5" name="Rectangle 3">
            <a:extLst>
              <a:ext uri="{FF2B5EF4-FFF2-40B4-BE49-F238E27FC236}">
                <a16:creationId xmlns:a16="http://schemas.microsoft.com/office/drawing/2014/main" id="{B9C5681A-AA84-C824-CEF3-D6F98DB0CB0F}"/>
              </a:ext>
            </a:extLst>
          </p:cNvPr>
          <p:cNvSpPr txBox="1">
            <a:spLocks noChangeArrowheads="1"/>
          </p:cNvSpPr>
          <p:nvPr/>
        </p:nvSpPr>
        <p:spPr bwMode="auto">
          <a:xfrm>
            <a:off x="1292437" y="4480197"/>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FFAA91"/>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6" name="Rectangle 3">
            <a:extLst>
              <a:ext uri="{FF2B5EF4-FFF2-40B4-BE49-F238E27FC236}">
                <a16:creationId xmlns:a16="http://schemas.microsoft.com/office/drawing/2014/main" id="{0F6AA8A5-B206-758C-F64D-762D00ED46E0}"/>
              </a:ext>
            </a:extLst>
          </p:cNvPr>
          <p:cNvSpPr txBox="1">
            <a:spLocks noChangeArrowheads="1"/>
          </p:cNvSpPr>
          <p:nvPr/>
        </p:nvSpPr>
        <p:spPr bwMode="auto">
          <a:xfrm>
            <a:off x="1292437" y="3007473"/>
            <a:ext cx="7562588" cy="1401409"/>
          </a:xfrm>
          <a:prstGeom prst="rect">
            <a:avLst/>
          </a:prstGeom>
          <a:solidFill>
            <a:srgbClr val="FFFFFF">
              <a:lumMod val="100000"/>
            </a:srgbClr>
          </a:solidFill>
          <a:ln w="19050" cmpd="sng" algn="ctr">
            <a:solidFill>
              <a:schemeClr val="bg1">
                <a:lumMod val="50000"/>
              </a:schemeClr>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11" tIns="108014" rIns="90011" bIns="46806" numCol="1" anchor="t" anchorCtr="0" compatLnSpc="1">
            <a:prstTxWarp prst="textNoShape">
              <a:avLst/>
            </a:prstTxWarp>
          </a:bodyPr>
          <a:lstStyle>
            <a:defPPr>
              <a:defRPr lang="de-DE"/>
            </a:defPPr>
            <a:lvl1pPr marL="266700" indent="-266700" algn="l" rtl="0" eaLnBrk="1" fontAlgn="base" hangingPunct="1">
              <a:spcBef>
                <a:spcPts val="0"/>
              </a:spcBef>
              <a:spcAft>
                <a:spcPts val="1200"/>
              </a:spcAft>
              <a:buClr>
                <a:schemeClr val="accent2"/>
              </a:buClr>
              <a:buSzPct val="100000"/>
              <a:buFont typeface="Wingdings 2" panose="05020102010507070707" pitchFamily="18" charset="2"/>
              <a:buChar char=""/>
              <a:tabLst>
                <a:tab pos="266700" algn="l"/>
                <a:tab pos="631825" algn="l"/>
                <a:tab pos="981075" algn="l"/>
              </a:tabLst>
              <a:defRPr sz="1600" kern="1200">
                <a:solidFill>
                  <a:schemeClr val="tx1"/>
                </a:solidFill>
                <a:latin typeface="+mn-lt"/>
                <a:ea typeface="+mn-ea"/>
                <a:cs typeface="+mn-cs"/>
              </a:defRPr>
            </a:lvl1pPr>
            <a:lvl2pPr marL="531813" indent="-265113" algn="l" rtl="0" eaLnBrk="1" fontAlgn="base" hangingPunct="1">
              <a:spcBef>
                <a:spcPts val="0"/>
              </a:spcBef>
              <a:spcAft>
                <a:spcPts val="1200"/>
              </a:spcAft>
              <a:buClr>
                <a:schemeClr val="tx1"/>
              </a:buClr>
              <a:buFont typeface="Arial" charset="0"/>
              <a:buChar char="–"/>
              <a:tabLst>
                <a:tab pos="266700" algn="l"/>
                <a:tab pos="631825" algn="l"/>
                <a:tab pos="981075" algn="l"/>
              </a:tabLst>
              <a:defRPr sz="1600" kern="1200">
                <a:solidFill>
                  <a:schemeClr val="tx1"/>
                </a:solidFill>
                <a:latin typeface="+mn-lt"/>
                <a:ea typeface="+mn-ea"/>
                <a:cs typeface="+mn-cs"/>
              </a:defRPr>
            </a:lvl2pPr>
            <a:lvl3pPr marL="799200" indent="-266400" algn="l" rtl="0" eaLnBrk="1" fontAlgn="base" hangingPunct="1">
              <a:spcBef>
                <a:spcPts val="0"/>
              </a:spcBef>
              <a:spcAft>
                <a:spcPts val="12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3pPr>
            <a:lvl4pPr marL="1431925" indent="-173038"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4pPr>
            <a:lvl5pPr marL="1793875" indent="-180975" algn="l" rtl="0" eaLnBrk="1" fontAlgn="base"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5pPr>
            <a:lvl6pPr marL="22510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6pPr>
            <a:lvl7pPr marL="27082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7pPr>
            <a:lvl8pPr marL="31654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8pPr>
            <a:lvl9pPr marL="3622675" indent="-180975" algn="l" defTabSz="914400" rtl="0" eaLnBrk="1" fontAlgn="base" latinLnBrk="0" hangingPunct="1">
              <a:spcBef>
                <a:spcPct val="0"/>
              </a:spcBef>
              <a:spcAft>
                <a:spcPct val="20000"/>
              </a:spcAft>
              <a:buClr>
                <a:schemeClr val="tx1"/>
              </a:buClr>
              <a:buFont typeface="Wingdings" pitchFamily="2" charset="2"/>
              <a:buChar char="§"/>
              <a:tabLst>
                <a:tab pos="266700" algn="l"/>
                <a:tab pos="631825" algn="l"/>
                <a:tab pos="981075" algn="l"/>
              </a:tabLst>
              <a:defRPr sz="1600" kern="1200">
                <a:solidFill>
                  <a:schemeClr val="tx1"/>
                </a:solidFill>
                <a:latin typeface="+mn-lt"/>
                <a:ea typeface="+mn-ea"/>
                <a:cs typeface="+mn-cs"/>
              </a:defRPr>
            </a:lvl9pPr>
          </a:lstStyle>
          <a:p>
            <a:pPr>
              <a:buClr>
                <a:srgbClr val="FFAA91"/>
              </a:buClr>
              <a:buFont typeface="Wingdings" panose="05000000000000000000" pitchFamily="2" charset="2"/>
              <a:buChar char="§"/>
            </a:pPr>
            <a:r>
              <a:rPr lang="de-DE" sz="1200" kern="0" dirty="0">
                <a:solidFill>
                  <a:srgbClr val="000000"/>
                </a:solidFill>
                <a:latin typeface="Calibri" panose="020F0502020204030204" pitchFamily="34" charset="0"/>
                <a:ea typeface="Calibri" panose="020F0502020204030204" pitchFamily="34" charset="0"/>
                <a:cs typeface="Calibri" panose="020F0502020204030204" pitchFamily="34" charset="0"/>
              </a:rPr>
              <a:t>[…]</a:t>
            </a:r>
          </a:p>
        </p:txBody>
      </p:sp>
      <p:sp>
        <p:nvSpPr>
          <p:cNvPr id="7" name="Rechteck 6">
            <a:extLst>
              <a:ext uri="{FF2B5EF4-FFF2-40B4-BE49-F238E27FC236}">
                <a16:creationId xmlns:a16="http://schemas.microsoft.com/office/drawing/2014/main" id="{CF687CBA-CDE6-7DCB-C091-33CD06835128}"/>
              </a:ext>
            </a:extLst>
          </p:cNvPr>
          <p:cNvSpPr/>
          <p:nvPr/>
        </p:nvSpPr>
        <p:spPr bwMode="auto">
          <a:xfrm rot="16200000">
            <a:off x="284646" y="4882280"/>
            <a:ext cx="1401409" cy="597240"/>
          </a:xfrm>
          <a:prstGeom prst="rect">
            <a:avLst/>
          </a:prstGeom>
          <a:solidFill>
            <a:srgbClr val="FFAA9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3</a:t>
            </a:r>
          </a:p>
        </p:txBody>
      </p:sp>
      <p:sp>
        <p:nvSpPr>
          <p:cNvPr id="8" name="Rechteck 7">
            <a:extLst>
              <a:ext uri="{FF2B5EF4-FFF2-40B4-BE49-F238E27FC236}">
                <a16:creationId xmlns:a16="http://schemas.microsoft.com/office/drawing/2014/main" id="{697CF4CB-3D18-35D9-91DC-7CD866435DCA}"/>
              </a:ext>
            </a:extLst>
          </p:cNvPr>
          <p:cNvSpPr/>
          <p:nvPr/>
        </p:nvSpPr>
        <p:spPr bwMode="auto">
          <a:xfrm rot="16200000">
            <a:off x="284646" y="3409556"/>
            <a:ext cx="1401409" cy="597240"/>
          </a:xfrm>
          <a:prstGeom prst="rect">
            <a:avLst/>
          </a:prstGeom>
          <a:solidFill>
            <a:srgbClr val="FFAA9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2</a:t>
            </a:r>
          </a:p>
        </p:txBody>
      </p:sp>
      <p:sp>
        <p:nvSpPr>
          <p:cNvPr id="9" name="Rechteck 8">
            <a:extLst>
              <a:ext uri="{FF2B5EF4-FFF2-40B4-BE49-F238E27FC236}">
                <a16:creationId xmlns:a16="http://schemas.microsoft.com/office/drawing/2014/main" id="{64BC3A44-09EC-FE0A-B409-E5A28B11EBD6}"/>
              </a:ext>
            </a:extLst>
          </p:cNvPr>
          <p:cNvSpPr/>
          <p:nvPr/>
        </p:nvSpPr>
        <p:spPr bwMode="auto">
          <a:xfrm rot="16200000">
            <a:off x="284646" y="1935317"/>
            <a:ext cx="1401409" cy="597240"/>
          </a:xfrm>
          <a:prstGeom prst="rect">
            <a:avLst/>
          </a:prstGeom>
          <a:solidFill>
            <a:srgbClr val="FFAA91"/>
          </a:solidFill>
          <a:ln w="19050">
            <a:solidFill>
              <a:schemeClr val="bg1">
                <a:lumMod val="50000"/>
              </a:schemeClr>
            </a:solidFill>
            <a:miter lim="800000"/>
            <a:headEnd/>
            <a:tailEnd/>
          </a:ln>
          <a:effectLst/>
        </p:spPr>
        <p:txBody>
          <a:bodyPr lIns="90000" tIns="46800" rIns="90000" bIns="4680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eaLnBrk="0" hangingPunct="0">
              <a:spcAft>
                <a:spcPct val="0"/>
              </a:spcAft>
            </a:pPr>
            <a:r>
              <a:rPr lang="de-DE" sz="1400" b="1" cap="small" dirty="0">
                <a:solidFill>
                  <a:srgbClr val="FFFFFF"/>
                </a:solidFill>
                <a:latin typeface="Calibri" panose="020F0502020204030204" pitchFamily="34" charset="0"/>
                <a:ea typeface="Calibri" panose="020F0502020204030204" pitchFamily="34" charset="0"/>
                <a:cs typeface="Calibri" panose="020F0502020204030204" pitchFamily="34" charset="0"/>
              </a:rPr>
              <a:t>Muster 1</a:t>
            </a:r>
          </a:p>
        </p:txBody>
      </p:sp>
      <p:sp>
        <p:nvSpPr>
          <p:cNvPr id="10" name="Gleichschenkliges Dreieck 9">
            <a:extLst>
              <a:ext uri="{FF2B5EF4-FFF2-40B4-BE49-F238E27FC236}">
                <a16:creationId xmlns:a16="http://schemas.microsoft.com/office/drawing/2014/main" id="{B1CDC288-5A3C-D191-CF95-999E674534BC}"/>
              </a:ext>
            </a:extLst>
          </p:cNvPr>
          <p:cNvSpPr/>
          <p:nvPr/>
        </p:nvSpPr>
        <p:spPr>
          <a:xfrm rot="5400000">
            <a:off x="8561367" y="2072012"/>
            <a:ext cx="790575" cy="323850"/>
          </a:xfrm>
          <a:prstGeom prst="triangle">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1" name="Gleichschenkliges Dreieck 10">
            <a:extLst>
              <a:ext uri="{FF2B5EF4-FFF2-40B4-BE49-F238E27FC236}">
                <a16:creationId xmlns:a16="http://schemas.microsoft.com/office/drawing/2014/main" id="{5F76FD02-7EE7-DE17-FD77-9473525EC468}"/>
              </a:ext>
            </a:extLst>
          </p:cNvPr>
          <p:cNvSpPr/>
          <p:nvPr/>
        </p:nvSpPr>
        <p:spPr>
          <a:xfrm rot="5400000">
            <a:off x="8561366" y="3546252"/>
            <a:ext cx="790575" cy="323850"/>
          </a:xfrm>
          <a:prstGeom prst="triangle">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2" name="Gleichschenkliges Dreieck 11">
            <a:extLst>
              <a:ext uri="{FF2B5EF4-FFF2-40B4-BE49-F238E27FC236}">
                <a16:creationId xmlns:a16="http://schemas.microsoft.com/office/drawing/2014/main" id="{49A492A1-6B1C-2032-3E19-393C461EDF99}"/>
              </a:ext>
            </a:extLst>
          </p:cNvPr>
          <p:cNvSpPr/>
          <p:nvPr/>
        </p:nvSpPr>
        <p:spPr>
          <a:xfrm rot="5400000">
            <a:off x="8561365" y="5018975"/>
            <a:ext cx="790575" cy="323850"/>
          </a:xfrm>
          <a:prstGeom prst="triangle">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73E51E6E-5A35-EFFD-1DE4-3AC9E2EE4ACF}"/>
              </a:ext>
            </a:extLst>
          </p:cNvPr>
          <p:cNvSpPr/>
          <p:nvPr/>
        </p:nvSpPr>
        <p:spPr>
          <a:xfrm>
            <a:off x="9231262" y="1676726"/>
            <a:ext cx="2295525" cy="1114425"/>
          </a:xfrm>
          <a:prstGeom prst="rect">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i="1" dirty="0">
                <a:latin typeface="Calibri" panose="020F0502020204030204" pitchFamily="34" charset="0"/>
                <a:ea typeface="Calibri" panose="020F0502020204030204" pitchFamily="34" charset="0"/>
                <a:cs typeface="Calibri" panose="020F0502020204030204" pitchFamily="34" charset="0"/>
              </a:rPr>
              <a:t>Was lässt sich daraus ableiten?</a:t>
            </a:r>
          </a:p>
        </p:txBody>
      </p:sp>
      <p:sp>
        <p:nvSpPr>
          <p:cNvPr id="15" name="Rechteck 14">
            <a:extLst>
              <a:ext uri="{FF2B5EF4-FFF2-40B4-BE49-F238E27FC236}">
                <a16:creationId xmlns:a16="http://schemas.microsoft.com/office/drawing/2014/main" id="{8F022EB6-0FB4-D978-B581-BC70EA532D84}"/>
              </a:ext>
            </a:extLst>
          </p:cNvPr>
          <p:cNvSpPr/>
          <p:nvPr/>
        </p:nvSpPr>
        <p:spPr>
          <a:xfrm>
            <a:off x="9231261" y="3150965"/>
            <a:ext cx="2295525" cy="1114425"/>
          </a:xfrm>
          <a:prstGeom prst="rect">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
        <p:nvSpPr>
          <p:cNvPr id="16" name="Rechteck 15">
            <a:extLst>
              <a:ext uri="{FF2B5EF4-FFF2-40B4-BE49-F238E27FC236}">
                <a16:creationId xmlns:a16="http://schemas.microsoft.com/office/drawing/2014/main" id="{6BBCFF2A-782D-D7CB-5209-EF1B6D4A17A8}"/>
              </a:ext>
            </a:extLst>
          </p:cNvPr>
          <p:cNvSpPr/>
          <p:nvPr/>
        </p:nvSpPr>
        <p:spPr>
          <a:xfrm>
            <a:off x="9231261" y="4623689"/>
            <a:ext cx="2295525" cy="1114425"/>
          </a:xfrm>
          <a:prstGeom prst="rect">
            <a:avLst/>
          </a:prstGeom>
          <a:solidFill>
            <a:srgbClr val="FFAA91"/>
          </a:solidFill>
          <a:ln w="1905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16543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C1931-D90B-31DE-D335-DC0516386C93}"/>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33D44EDE-C06B-4C23-3218-C802D67538E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33D44EDE-C06B-4C23-3218-C802D67538E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DE804BD0-920A-A49A-32EB-B04837E04B2B}"/>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Identifizierte Muster im Gesamtkontext des Stadtwerks</a:t>
            </a:r>
          </a:p>
        </p:txBody>
      </p:sp>
      <p:grpSp>
        <p:nvGrpSpPr>
          <p:cNvPr id="12" name="Gruppieren 11">
            <a:extLst>
              <a:ext uri="{FF2B5EF4-FFF2-40B4-BE49-F238E27FC236}">
                <a16:creationId xmlns:a16="http://schemas.microsoft.com/office/drawing/2014/main" id="{1EB0EB39-50B4-5907-48BA-C7F7F3A13086}"/>
              </a:ext>
            </a:extLst>
          </p:cNvPr>
          <p:cNvGrpSpPr>
            <a:grpSpLocks/>
          </p:cNvGrpSpPr>
          <p:nvPr/>
        </p:nvGrpSpPr>
        <p:grpSpPr>
          <a:xfrm>
            <a:off x="1974917" y="1594663"/>
            <a:ext cx="8240577" cy="4338933"/>
            <a:chOff x="-118028" y="1192458"/>
            <a:chExt cx="12490527" cy="4811060"/>
          </a:xfrm>
        </p:grpSpPr>
        <p:sp>
          <p:nvSpPr>
            <p:cNvPr id="13" name="Rechteck 12">
              <a:extLst>
                <a:ext uri="{FF2B5EF4-FFF2-40B4-BE49-F238E27FC236}">
                  <a16:creationId xmlns:a16="http://schemas.microsoft.com/office/drawing/2014/main" id="{F0B44E2E-E45E-9E76-9B30-F5C96A8B7901}"/>
                </a:ext>
              </a:extLst>
            </p:cNvPr>
            <p:cNvSpPr/>
            <p:nvPr/>
          </p:nvSpPr>
          <p:spPr>
            <a:xfrm>
              <a:off x="2680698" y="5168798"/>
              <a:ext cx="6843019" cy="834720"/>
            </a:xfrm>
            <a:prstGeom prst="rect">
              <a:avLst/>
            </a:prstGeom>
            <a:gradFill flip="none" rotWithShape="1">
              <a:gsLst>
                <a:gs pos="0">
                  <a:srgbClr val="66B8C4"/>
                </a:gs>
                <a:gs pos="54000">
                  <a:srgbClr val="FFAA91"/>
                </a:gs>
                <a:gs pos="100000">
                  <a:srgbClr val="74B341"/>
                </a:gs>
              </a:gsLst>
              <a:lin ang="0" scaled="1"/>
              <a:tileRect/>
            </a:gra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dirty="0">
                  <a:solidFill>
                    <a:schemeClr val="tx1"/>
                  </a:solidFill>
                  <a:latin typeface="Calibri" panose="020F0502020204030204" pitchFamily="34" charset="0"/>
                  <a:ea typeface="Calibri" panose="020F0502020204030204" pitchFamily="34" charset="0"/>
                  <a:cs typeface="Calibri" panose="020F0502020204030204" pitchFamily="34" charset="0"/>
                </a:rPr>
                <a:t>Prozesse/Management/Strategie</a:t>
              </a:r>
            </a:p>
          </p:txBody>
        </p:sp>
        <p:sp>
          <p:nvSpPr>
            <p:cNvPr id="14" name="Rechteck 13">
              <a:extLst>
                <a:ext uri="{FF2B5EF4-FFF2-40B4-BE49-F238E27FC236}">
                  <a16:creationId xmlns:a16="http://schemas.microsoft.com/office/drawing/2014/main" id="{60B20886-FE0F-9813-8EE0-5D07F351FF5B}"/>
                </a:ext>
              </a:extLst>
            </p:cNvPr>
            <p:cNvSpPr/>
            <p:nvPr/>
          </p:nvSpPr>
          <p:spPr>
            <a:xfrm>
              <a:off x="2680698" y="2607629"/>
              <a:ext cx="2189430" cy="1753424"/>
            </a:xfrm>
            <a:prstGeom prst="rect">
              <a:avLst/>
            </a:prstGeom>
            <a:solidFill>
              <a:srgbClr val="66B8C4"/>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r>
                <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Digitalisierung </a:t>
              </a:r>
              <a:r>
                <a:rPr lang="de-DE" sz="1386">
                  <a:solidFill>
                    <a:sysClr val="windowText" lastClr="000000"/>
                  </a:solidFill>
                  <a:latin typeface="Calibri" panose="020F0502020204030204" pitchFamily="34" charset="0"/>
                  <a:ea typeface="Calibri" panose="020F0502020204030204" pitchFamily="34" charset="0"/>
                  <a:cs typeface="Calibri" panose="020F0502020204030204" pitchFamily="34" charset="0"/>
                </a:rPr>
                <a:t>im Kerngeschäft</a:t>
              </a:r>
              <a:endPar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875F6281-03D7-5859-0B2F-5FD027A8C575}"/>
                </a:ext>
              </a:extLst>
            </p:cNvPr>
            <p:cNvSpPr/>
            <p:nvPr/>
          </p:nvSpPr>
          <p:spPr>
            <a:xfrm>
              <a:off x="7118893" y="2613427"/>
              <a:ext cx="2404820" cy="1742048"/>
            </a:xfrm>
            <a:prstGeom prst="rect">
              <a:avLst/>
            </a:prstGeom>
            <a:solidFill>
              <a:srgbClr val="74B341"/>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Dekarbonisierung im Kerngeschäft</a:t>
              </a:r>
            </a:p>
          </p:txBody>
        </p:sp>
        <p:sp>
          <p:nvSpPr>
            <p:cNvPr id="16" name="Rechteck 15">
              <a:extLst>
                <a:ext uri="{FF2B5EF4-FFF2-40B4-BE49-F238E27FC236}">
                  <a16:creationId xmlns:a16="http://schemas.microsoft.com/office/drawing/2014/main" id="{255901BF-6935-7A29-E93F-384383CE9A05}"/>
                </a:ext>
              </a:extLst>
            </p:cNvPr>
            <p:cNvSpPr/>
            <p:nvPr/>
          </p:nvSpPr>
          <p:spPr>
            <a:xfrm>
              <a:off x="4875056" y="2610841"/>
              <a:ext cx="2276111" cy="1740751"/>
            </a:xfrm>
            <a:prstGeom prst="rect">
              <a:avLst/>
            </a:prstGeom>
            <a:solidFill>
              <a:srgbClr val="FFAA91"/>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rPr>
                <a:t>Interne Kommunikation und Zusammenarbeit</a:t>
              </a:r>
            </a:p>
          </p:txBody>
        </p:sp>
        <p:sp>
          <p:nvSpPr>
            <p:cNvPr id="17" name="Rechteck 16">
              <a:extLst>
                <a:ext uri="{FF2B5EF4-FFF2-40B4-BE49-F238E27FC236}">
                  <a16:creationId xmlns:a16="http://schemas.microsoft.com/office/drawing/2014/main" id="{0B5A18F6-9CB3-82EC-0DA4-FA40F144CF85}"/>
                </a:ext>
              </a:extLst>
            </p:cNvPr>
            <p:cNvSpPr/>
            <p:nvPr/>
          </p:nvSpPr>
          <p:spPr>
            <a:xfrm>
              <a:off x="2680700" y="4351592"/>
              <a:ext cx="6843015" cy="813994"/>
            </a:xfrm>
            <a:prstGeom prst="rect">
              <a:avLst/>
            </a:prstGeom>
            <a:gradFill flip="none" rotWithShape="1">
              <a:gsLst>
                <a:gs pos="0">
                  <a:srgbClr val="66B8C4"/>
                </a:gs>
                <a:gs pos="54000">
                  <a:srgbClr val="FFAA91"/>
                </a:gs>
                <a:gs pos="100000">
                  <a:srgbClr val="74B341"/>
                </a:gs>
              </a:gsLst>
              <a:lin ang="0" scaled="1"/>
              <a:tileRect/>
            </a:gra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dirty="0">
                  <a:solidFill>
                    <a:schemeClr val="tx1"/>
                  </a:solidFill>
                  <a:latin typeface="Calibri" panose="020F0502020204030204" pitchFamily="34" charset="0"/>
                  <a:ea typeface="Calibri" panose="020F0502020204030204" pitchFamily="34" charset="0"/>
                  <a:cs typeface="Calibri" panose="020F0502020204030204" pitchFamily="34" charset="0"/>
                </a:rPr>
                <a:t>Rund um Mitarbeitende</a:t>
              </a:r>
            </a:p>
          </p:txBody>
        </p:sp>
        <p:sp>
          <p:nvSpPr>
            <p:cNvPr id="19" name="Gleichschenkliges Dreieck 18">
              <a:extLst>
                <a:ext uri="{FF2B5EF4-FFF2-40B4-BE49-F238E27FC236}">
                  <a16:creationId xmlns:a16="http://schemas.microsoft.com/office/drawing/2014/main" id="{24F40CBE-AB99-5317-842D-9FC1BE7417BE}"/>
                </a:ext>
              </a:extLst>
            </p:cNvPr>
            <p:cNvSpPr/>
            <p:nvPr/>
          </p:nvSpPr>
          <p:spPr>
            <a:xfrm>
              <a:off x="2024290" y="1192458"/>
              <a:ext cx="8164978" cy="733373"/>
            </a:xfrm>
            <a:prstGeom prst="triangle">
              <a:avLst/>
            </a:prstGeom>
            <a:gradFill flip="none" rotWithShape="1">
              <a:gsLst>
                <a:gs pos="0">
                  <a:srgbClr val="66B8C4"/>
                </a:gs>
                <a:gs pos="54000">
                  <a:srgbClr val="FFAA91"/>
                </a:gs>
                <a:gs pos="100000">
                  <a:srgbClr val="74B341"/>
                </a:gs>
              </a:gsLst>
              <a:lin ang="0" scaled="1"/>
              <a:tileRect/>
            </a:gra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b="1" dirty="0">
                  <a:solidFill>
                    <a:schemeClr val="tx1"/>
                  </a:solidFill>
                  <a:latin typeface="Calibri" panose="020F0502020204030204" pitchFamily="34" charset="0"/>
                  <a:ea typeface="Calibri" panose="020F0502020204030204" pitchFamily="34" charset="0"/>
                  <a:cs typeface="Calibri" panose="020F0502020204030204" pitchFamily="34" charset="0"/>
                </a:rPr>
                <a:t>Hauptziel </a:t>
              </a:r>
              <a:r>
                <a:rPr lang="de-DE" sz="1386" b="1">
                  <a:solidFill>
                    <a:schemeClr val="tx1"/>
                  </a:solidFill>
                  <a:latin typeface="Calibri" panose="020F0502020204030204" pitchFamily="34" charset="0"/>
                  <a:ea typeface="Calibri" panose="020F0502020204030204" pitchFamily="34" charset="0"/>
                  <a:cs typeface="Calibri" panose="020F0502020204030204" pitchFamily="34" charset="0"/>
                </a:rPr>
                <a:t>des Stadtwerks</a:t>
              </a:r>
              <a:endParaRPr lang="de-DE" sz="1386"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echteck 19">
              <a:extLst>
                <a:ext uri="{FF2B5EF4-FFF2-40B4-BE49-F238E27FC236}">
                  <a16:creationId xmlns:a16="http://schemas.microsoft.com/office/drawing/2014/main" id="{25A46F6E-8DD8-1CBC-59E0-2916F1DABBC6}"/>
                </a:ext>
              </a:extLst>
            </p:cNvPr>
            <p:cNvSpPr/>
            <p:nvPr/>
          </p:nvSpPr>
          <p:spPr>
            <a:xfrm>
              <a:off x="2680697" y="1925832"/>
              <a:ext cx="6843015" cy="687596"/>
            </a:xfrm>
            <a:prstGeom prst="rect">
              <a:avLst/>
            </a:prstGeom>
            <a:gradFill flip="none" rotWithShape="1">
              <a:gsLst>
                <a:gs pos="0">
                  <a:srgbClr val="66B8C4"/>
                </a:gs>
                <a:gs pos="54000">
                  <a:srgbClr val="FFAA91"/>
                </a:gs>
                <a:gs pos="100000">
                  <a:srgbClr val="74B341"/>
                </a:gs>
              </a:gsLst>
              <a:lin ang="0" scaled="1"/>
              <a:tileRect/>
            </a:gra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dirty="0">
                  <a:solidFill>
                    <a:schemeClr val="tx1"/>
                  </a:solidFill>
                  <a:latin typeface="Calibri" panose="020F0502020204030204" pitchFamily="34" charset="0"/>
                  <a:ea typeface="Calibri" panose="020F0502020204030204" pitchFamily="34" charset="0"/>
                  <a:cs typeface="Calibri" panose="020F0502020204030204" pitchFamily="34" charset="0"/>
                </a:rPr>
                <a:t>Innovation und Fortschritt</a:t>
              </a:r>
            </a:p>
          </p:txBody>
        </p:sp>
        <p:sp>
          <p:nvSpPr>
            <p:cNvPr id="21" name="Rechteck 20">
              <a:extLst>
                <a:ext uri="{FF2B5EF4-FFF2-40B4-BE49-F238E27FC236}">
                  <a16:creationId xmlns:a16="http://schemas.microsoft.com/office/drawing/2014/main" id="{0837ECB9-9708-0352-5288-4F2C5DE7BA71}"/>
                </a:ext>
              </a:extLst>
            </p:cNvPr>
            <p:cNvSpPr/>
            <p:nvPr/>
          </p:nvSpPr>
          <p:spPr>
            <a:xfrm>
              <a:off x="-118028" y="2960264"/>
              <a:ext cx="2141069" cy="2051420"/>
            </a:xfrm>
            <a:prstGeom prst="rect">
              <a:avLst/>
            </a:prstGeom>
            <a:solidFill>
              <a:srgbClr val="66B8C4"/>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r>
                <a:rPr lang="de-DE" sz="1386">
                  <a:solidFill>
                    <a:sysClr val="windowText" lastClr="000000"/>
                  </a:solidFill>
                  <a:latin typeface="Calibri" panose="020F0502020204030204" pitchFamily="34" charset="0"/>
                  <a:ea typeface="Calibri" panose="020F0502020204030204" pitchFamily="34" charset="0"/>
                  <a:cs typeface="Calibri" panose="020F0502020204030204" pitchFamily="34" charset="0"/>
                </a:rPr>
                <a:t>Digitalisierung außerhalb des Kerngeschäfts</a:t>
              </a:r>
              <a:endPar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Pfeil: nach links und rechts 21">
              <a:extLst>
                <a:ext uri="{FF2B5EF4-FFF2-40B4-BE49-F238E27FC236}">
                  <a16:creationId xmlns:a16="http://schemas.microsoft.com/office/drawing/2014/main" id="{C9428F07-38A5-B3C3-6EEA-5F716DE8C5FB}"/>
                </a:ext>
              </a:extLst>
            </p:cNvPr>
            <p:cNvSpPr/>
            <p:nvPr/>
          </p:nvSpPr>
          <p:spPr>
            <a:xfrm>
              <a:off x="2110593" y="3748229"/>
              <a:ext cx="436840" cy="457200"/>
            </a:xfrm>
            <a:prstGeom prst="leftRightArrow">
              <a:avLst>
                <a:gd name="adj1" fmla="val 50000"/>
                <a:gd name="adj2" fmla="val 35399"/>
              </a:avLst>
            </a:prstGeom>
            <a:solidFill>
              <a:srgbClr val="66B8C4"/>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spcAft>
                  <a:spcPts val="0"/>
                </a:spcAft>
              </a:pPr>
              <a:endParaRPr lang="de-DE" sz="11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echteck 22">
              <a:extLst>
                <a:ext uri="{FF2B5EF4-FFF2-40B4-BE49-F238E27FC236}">
                  <a16:creationId xmlns:a16="http://schemas.microsoft.com/office/drawing/2014/main" id="{172C0B1B-2038-516D-0A4D-5AD016606F55}"/>
                </a:ext>
              </a:extLst>
            </p:cNvPr>
            <p:cNvSpPr/>
            <p:nvPr/>
          </p:nvSpPr>
          <p:spPr>
            <a:xfrm>
              <a:off x="10231430" y="2944311"/>
              <a:ext cx="2141069" cy="2065039"/>
            </a:xfrm>
            <a:prstGeom prst="rect">
              <a:avLst/>
            </a:prstGeom>
            <a:solidFill>
              <a:srgbClr val="74B341"/>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386">
                  <a:solidFill>
                    <a:sysClr val="windowText" lastClr="000000"/>
                  </a:solidFill>
                  <a:latin typeface="Calibri" panose="020F0502020204030204" pitchFamily="34" charset="0"/>
                  <a:ea typeface="Calibri" panose="020F0502020204030204" pitchFamily="34" charset="0"/>
                  <a:cs typeface="Calibri" panose="020F0502020204030204" pitchFamily="34" charset="0"/>
                </a:rPr>
                <a:t>Dekarbonisierung außerhalb des Kerngeschäfts</a:t>
              </a:r>
              <a:endParaRPr lang="de-DE" sz="1386"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Pfeil: nach links und rechts 23">
              <a:extLst>
                <a:ext uri="{FF2B5EF4-FFF2-40B4-BE49-F238E27FC236}">
                  <a16:creationId xmlns:a16="http://schemas.microsoft.com/office/drawing/2014/main" id="{196999A0-F62A-8650-276E-09A40553E93E}"/>
                </a:ext>
              </a:extLst>
            </p:cNvPr>
            <p:cNvSpPr/>
            <p:nvPr/>
          </p:nvSpPr>
          <p:spPr>
            <a:xfrm>
              <a:off x="9661325" y="3748229"/>
              <a:ext cx="436840" cy="457200"/>
            </a:xfrm>
            <a:prstGeom prst="leftRightArrow">
              <a:avLst>
                <a:gd name="adj1" fmla="val 50000"/>
                <a:gd name="adj2" fmla="val 35399"/>
              </a:avLst>
            </a:prstGeom>
            <a:solidFill>
              <a:srgbClr val="74B341"/>
            </a:solidFill>
            <a:ln w="13442">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4519" tIns="32260" rIns="64519" bIns="32260"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100" dirty="0">
                <a:solidFill>
                  <a:sysClr val="windowText" lastClr="000000"/>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4" name="Textfeld 3">
            <a:extLst>
              <a:ext uri="{FF2B5EF4-FFF2-40B4-BE49-F238E27FC236}">
                <a16:creationId xmlns:a16="http://schemas.microsoft.com/office/drawing/2014/main" id="{73180645-13C5-1ABC-60A3-43408BB549F9}"/>
              </a:ext>
            </a:extLst>
          </p:cNvPr>
          <p:cNvSpPr txBox="1"/>
          <p:nvPr/>
        </p:nvSpPr>
        <p:spPr>
          <a:xfrm>
            <a:off x="10120300" y="5215512"/>
            <a:ext cx="1324673" cy="553998"/>
          </a:xfrm>
          <a:prstGeom prst="rect">
            <a:avLst/>
          </a:prstGeom>
          <a:noFill/>
        </p:spPr>
        <p:txBody>
          <a:bodyPr wrap="square">
            <a:spAutoFit/>
          </a:bodyPr>
          <a:lstStyle/>
          <a:p>
            <a:pPr algn="ctr" defTabSz="914034">
              <a:spcAft>
                <a:spcPts val="600"/>
              </a:spcAft>
            </a:pPr>
            <a:r>
              <a:rPr lang="de-DE" sz="1000" b="1" dirty="0">
                <a:solidFill>
                  <a:schemeClr val="tx1"/>
                </a:solidFill>
                <a:highlight>
                  <a:srgbClr val="74B440"/>
                </a:highlight>
                <a:latin typeface="Calibri" panose="020F0502020204030204" pitchFamily="34" charset="0"/>
                <a:ea typeface="Calibri" panose="020F0502020204030204" pitchFamily="34" charset="0"/>
                <a:cs typeface="Calibri" panose="020F0502020204030204" pitchFamily="34" charset="0"/>
              </a:rPr>
              <a:t>Dekarbonisierung</a:t>
            </a:r>
            <a:r>
              <a:rPr lang="de-DE" sz="1000" b="1" dirty="0">
                <a:solidFill>
                  <a:srgbClr val="74B440"/>
                </a:solidFill>
                <a:highlight>
                  <a:srgbClr val="74B440"/>
                </a:highlight>
                <a:latin typeface="Calibri" panose="020F0502020204030204" pitchFamily="34" charset="0"/>
                <a:ea typeface="Calibri" panose="020F0502020204030204" pitchFamily="34" charset="0"/>
                <a:cs typeface="Calibri" panose="020F0502020204030204" pitchFamily="34" charset="0"/>
              </a:rPr>
              <a:t>.</a:t>
            </a:r>
            <a:r>
              <a:rPr lang="de-DE" sz="1000" b="1" dirty="0">
                <a:latin typeface="Calibri" panose="020F0502020204030204" pitchFamily="34" charset="0"/>
                <a:ea typeface="Calibri" panose="020F0502020204030204" pitchFamily="34" charset="0"/>
                <a:cs typeface="Calibri" panose="020F0502020204030204" pitchFamily="34" charset="0"/>
              </a:rPr>
              <a:t> </a:t>
            </a:r>
            <a:r>
              <a:rPr lang="de-DE" sz="1000" b="1" dirty="0">
                <a:solidFill>
                  <a:srgbClr val="66B8C4"/>
                </a:solidFill>
                <a:highlight>
                  <a:srgbClr val="66B8C4"/>
                </a:highlight>
                <a:latin typeface="Calibri" panose="020F0502020204030204" pitchFamily="34" charset="0"/>
                <a:ea typeface="Calibri" panose="020F0502020204030204" pitchFamily="34" charset="0"/>
                <a:cs typeface="Calibri" panose="020F0502020204030204" pitchFamily="34" charset="0"/>
              </a:rPr>
              <a:t>...</a:t>
            </a:r>
            <a:r>
              <a:rPr lang="de-DE" sz="1000" b="1" dirty="0">
                <a:highlight>
                  <a:srgbClr val="66B8C4"/>
                </a:highlight>
                <a:latin typeface="Calibri" panose="020F0502020204030204" pitchFamily="34" charset="0"/>
                <a:ea typeface="Calibri" panose="020F0502020204030204" pitchFamily="34" charset="0"/>
                <a:cs typeface="Calibri" panose="020F0502020204030204" pitchFamily="34" charset="0"/>
              </a:rPr>
              <a:t>Digitalisierung</a:t>
            </a:r>
            <a:r>
              <a:rPr lang="de-DE" sz="1000" b="1" dirty="0">
                <a:solidFill>
                  <a:srgbClr val="66B8C4"/>
                </a:solidFill>
                <a:highlight>
                  <a:srgbClr val="66B8C4"/>
                </a:highlight>
                <a:latin typeface="Calibri" panose="020F0502020204030204" pitchFamily="34" charset="0"/>
                <a:ea typeface="Calibri" panose="020F0502020204030204" pitchFamily="34" charset="0"/>
                <a:cs typeface="Calibri" panose="020F0502020204030204" pitchFamily="34" charset="0"/>
              </a:rPr>
              <a:t>….</a:t>
            </a:r>
            <a:br>
              <a:rPr lang="de-DE" sz="1000" b="1" dirty="0">
                <a:solidFill>
                  <a:schemeClr val="tx1"/>
                </a:solidFill>
                <a:highlight>
                  <a:srgbClr val="66B8C4"/>
                </a:highlight>
                <a:latin typeface="Calibri" panose="020F0502020204030204" pitchFamily="34" charset="0"/>
                <a:ea typeface="Calibri" panose="020F0502020204030204" pitchFamily="34" charset="0"/>
                <a:cs typeface="Calibri" panose="020F0502020204030204" pitchFamily="34" charset="0"/>
              </a:rPr>
            </a:br>
            <a:r>
              <a:rPr lang="de-DE" sz="1000" b="1" dirty="0">
                <a:solidFill>
                  <a:srgbClr val="FFAA91"/>
                </a:solidFill>
                <a:highlight>
                  <a:srgbClr val="FFAA91"/>
                </a:highlight>
                <a:latin typeface="Calibri" panose="020F0502020204030204" pitchFamily="34" charset="0"/>
                <a:ea typeface="Calibri" panose="020F0502020204030204" pitchFamily="34" charset="0"/>
                <a:cs typeface="Calibri" panose="020F0502020204030204" pitchFamily="34" charset="0"/>
              </a:rPr>
              <a:t>..</a:t>
            </a:r>
            <a:r>
              <a:rPr lang="de-DE" sz="1000" b="1" dirty="0">
                <a:solidFill>
                  <a:schemeClr val="tx1"/>
                </a:solidFill>
                <a:highlight>
                  <a:srgbClr val="FFAA91"/>
                </a:highlight>
                <a:latin typeface="Calibri" panose="020F0502020204030204" pitchFamily="34" charset="0"/>
                <a:ea typeface="Calibri" panose="020F0502020204030204" pitchFamily="34" charset="0"/>
                <a:cs typeface="Calibri" panose="020F0502020204030204" pitchFamily="34" charset="0"/>
              </a:rPr>
              <a:t>Übergeordnetes</a:t>
            </a:r>
            <a:r>
              <a:rPr lang="de-DE" sz="1000" b="1" dirty="0">
                <a:solidFill>
                  <a:srgbClr val="FFAA91"/>
                </a:solidFill>
                <a:highlight>
                  <a:srgbClr val="FFAA91"/>
                </a:highligh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89733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673CE-A17C-0B49-3017-B88D9658922E}"/>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172E9844-9B6D-8122-E2FB-851D19CEA1C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13" name="think-cell data - do not delete" hidden="1">
                        <a:extLst>
                          <a:ext uri="{FF2B5EF4-FFF2-40B4-BE49-F238E27FC236}">
                            <a16:creationId xmlns:a16="http://schemas.microsoft.com/office/drawing/2014/main" id="{172E9844-9B6D-8122-E2FB-851D19CEA1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E5FF118A-1313-976E-3D2B-598E6614D959}"/>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Die zentralen Muster im Stadtwerk</a:t>
            </a:r>
          </a:p>
        </p:txBody>
      </p:sp>
      <p:sp>
        <p:nvSpPr>
          <p:cNvPr id="18" name="Textplatzhalter 4">
            <a:extLst>
              <a:ext uri="{FF2B5EF4-FFF2-40B4-BE49-F238E27FC236}">
                <a16:creationId xmlns:a16="http://schemas.microsoft.com/office/drawing/2014/main" id="{57AE7AAF-E035-02D9-020D-B975C1AEEC52}"/>
              </a:ext>
            </a:extLst>
          </p:cNvPr>
          <p:cNvSpPr>
            <a:spLocks noGrp="1"/>
          </p:cNvSpPr>
          <p:nvPr/>
        </p:nvSpPr>
        <p:spPr bwMode="auto">
          <a:xfrm>
            <a:off x="623862" y="1864997"/>
            <a:ext cx="10944275" cy="439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359964" indent="-359964" algn="l" defTabSz="914400" rtl="0" eaLnBrk="1" fontAlgn="base" latinLnBrk="0" hangingPunct="1">
              <a:spcBef>
                <a:spcPct val="0"/>
              </a:spcBef>
              <a:spcAft>
                <a:spcPct val="40000"/>
              </a:spcAft>
              <a:buClr>
                <a:srgbClr val="74B341"/>
              </a:buClr>
              <a:buFont typeface="Wingdings" panose="05000000000000000000" pitchFamily="2" charset="2"/>
              <a:buChar char="§"/>
              <a:defRPr sz="1800" kern="1200">
                <a:solidFill>
                  <a:schemeClr val="tx1"/>
                </a:solidFill>
                <a:latin typeface="Calibri" panose="020F0502020204030204" pitchFamily="34" charset="0"/>
                <a:ea typeface="+mn-ea"/>
                <a:cs typeface="Calibri" panose="020F0502020204030204" pitchFamily="34" charset="0"/>
              </a:defRPr>
            </a:lvl1pPr>
            <a:lvl2pPr marL="719928" indent="-359964" algn="l" defTabSz="914400" rtl="0" eaLnBrk="1" fontAlgn="base" latinLnBrk="0" hangingPunct="1">
              <a:spcBef>
                <a:spcPct val="0"/>
              </a:spcBef>
              <a:spcAft>
                <a:spcPct val="40000"/>
              </a:spcAft>
              <a:buClr>
                <a:srgbClr val="66B8C4"/>
              </a:buClr>
              <a:buFont typeface="Wingdings" panose="05000000000000000000" pitchFamily="2" charset="2"/>
              <a:buChar char="§"/>
              <a:defRPr sz="1800" kern="1200">
                <a:solidFill>
                  <a:schemeClr val="tx1"/>
                </a:solidFill>
                <a:latin typeface="Calibri" panose="020F0502020204030204" pitchFamily="34" charset="0"/>
                <a:ea typeface="+mn-ea"/>
                <a:cs typeface="Calibri" panose="020F0502020204030204" pitchFamily="34" charset="0"/>
              </a:defRPr>
            </a:lvl2pPr>
            <a:lvl3pPr marL="1079892" indent="-261912" algn="l" defTabSz="914400" rtl="0" eaLnBrk="1" fontAlgn="base" latinLnBrk="0" hangingPunct="1">
              <a:spcBef>
                <a:spcPct val="0"/>
              </a:spcBef>
              <a:spcAft>
                <a:spcPct val="40000"/>
              </a:spcAft>
              <a:buClr>
                <a:srgbClr val="66B8C4"/>
              </a:buClr>
              <a:buFont typeface="Wingdings" panose="05000000000000000000" pitchFamily="2" charset="2"/>
              <a:buChar char="§"/>
              <a:defRPr sz="1800" kern="1200">
                <a:solidFill>
                  <a:schemeClr val="tx1"/>
                </a:solidFill>
                <a:latin typeface="Calibri" panose="020F0502020204030204" pitchFamily="34" charset="0"/>
                <a:ea typeface="+mn-ea"/>
                <a:cs typeface="Calibri" panose="020F0502020204030204" pitchFamily="34" charset="0"/>
              </a:defRPr>
            </a:lvl3pPr>
            <a:lvl4pPr marL="1439856" indent="-266673" algn="l" defTabSz="914400" rtl="0" eaLnBrk="1" fontAlgn="base" latinLnBrk="0" hangingPunct="1">
              <a:spcBef>
                <a:spcPct val="0"/>
              </a:spcBef>
              <a:spcAft>
                <a:spcPct val="40000"/>
              </a:spcAft>
              <a:buClr>
                <a:srgbClr val="66B8C4"/>
              </a:buClr>
              <a:buFont typeface="Wingdings" panose="05000000000000000000" pitchFamily="2" charset="2"/>
              <a:buChar char="§"/>
              <a:defRPr sz="1800" kern="1200">
                <a:solidFill>
                  <a:schemeClr val="tx1"/>
                </a:solidFill>
                <a:latin typeface="Calibri" panose="020F0502020204030204" pitchFamily="34" charset="0"/>
                <a:ea typeface="+mn-ea"/>
                <a:cs typeface="Calibri" panose="020F0502020204030204" pitchFamily="34" charset="0"/>
              </a:defRPr>
            </a:lvl4pPr>
            <a:lvl5pPr marL="1799820" indent="-359964" algn="l" defTabSz="914400" rtl="0" eaLnBrk="1" fontAlgn="base" latinLnBrk="0" hangingPunct="1">
              <a:spcBef>
                <a:spcPct val="0"/>
              </a:spcBef>
              <a:spcAft>
                <a:spcPct val="40000"/>
              </a:spcAft>
              <a:buClr>
                <a:srgbClr val="66B8C4"/>
              </a:buClr>
              <a:buFont typeface="Wingdings" panose="05000000000000000000" pitchFamily="2" charset="2"/>
              <a:buChar char="§"/>
              <a:defRPr sz="1800" kern="1200">
                <a:solidFill>
                  <a:schemeClr val="tx1"/>
                </a:solidFill>
                <a:latin typeface="Calibri" panose="020F0502020204030204" pitchFamily="34" charset="0"/>
                <a:ea typeface="+mn-ea"/>
                <a:cs typeface="Calibri" panose="020F0502020204030204" pitchFamily="34" charset="0"/>
              </a:defRPr>
            </a:lvl5pPr>
            <a:lvl6pPr marL="1536546" indent="-277785" algn="l" defTabSz="914400" rtl="0" eaLnBrk="1" fontAlgn="base" latinLnBrk="0" hangingPunct="1">
              <a:spcBef>
                <a:spcPct val="0"/>
              </a:spcBef>
              <a:spcAft>
                <a:spcPct val="40000"/>
              </a:spcAft>
              <a:buClr>
                <a:schemeClr val="bg2"/>
              </a:buClr>
              <a:buFont typeface="Wingdings" pitchFamily="2" charset="2"/>
              <a:buChar char="n"/>
              <a:defRPr sz="1800" kern="1200">
                <a:solidFill>
                  <a:schemeClr val="tx1"/>
                </a:solidFill>
                <a:latin typeface="+mn-lt"/>
                <a:ea typeface="+mn-ea"/>
                <a:cs typeface="+mn-cs"/>
              </a:defRPr>
            </a:lvl6pPr>
            <a:lvl7pPr marL="1993701" indent="-277785" algn="l" defTabSz="914400" rtl="0" eaLnBrk="1" fontAlgn="base" latinLnBrk="0" hangingPunct="1">
              <a:spcBef>
                <a:spcPct val="0"/>
              </a:spcBef>
              <a:spcAft>
                <a:spcPct val="40000"/>
              </a:spcAft>
              <a:buClr>
                <a:schemeClr val="bg2"/>
              </a:buClr>
              <a:buFont typeface="Wingdings" pitchFamily="2" charset="2"/>
              <a:buChar char="n"/>
              <a:defRPr sz="1800" kern="1200">
                <a:solidFill>
                  <a:schemeClr val="tx1"/>
                </a:solidFill>
                <a:latin typeface="+mn-lt"/>
                <a:ea typeface="+mn-ea"/>
                <a:cs typeface="+mn-cs"/>
              </a:defRPr>
            </a:lvl7pPr>
            <a:lvl8pPr marL="2450855" indent="-277785" algn="l" defTabSz="914400" rtl="0" eaLnBrk="1" fontAlgn="base" latinLnBrk="0" hangingPunct="1">
              <a:spcBef>
                <a:spcPct val="0"/>
              </a:spcBef>
              <a:spcAft>
                <a:spcPct val="40000"/>
              </a:spcAft>
              <a:buClr>
                <a:schemeClr val="bg2"/>
              </a:buClr>
              <a:buFont typeface="Wingdings" pitchFamily="2" charset="2"/>
              <a:buChar char="n"/>
              <a:defRPr sz="1800" kern="1200">
                <a:solidFill>
                  <a:schemeClr val="tx1"/>
                </a:solidFill>
                <a:latin typeface="+mn-lt"/>
                <a:ea typeface="+mn-ea"/>
                <a:cs typeface="+mn-cs"/>
              </a:defRPr>
            </a:lvl8pPr>
            <a:lvl9pPr marL="2908009" indent="-277785" algn="l" defTabSz="914400" rtl="0" eaLnBrk="1" fontAlgn="base" latinLnBrk="0" hangingPunct="1">
              <a:spcBef>
                <a:spcPct val="0"/>
              </a:spcBef>
              <a:spcAft>
                <a:spcPct val="40000"/>
              </a:spcAft>
              <a:buClr>
                <a:schemeClr val="bg2"/>
              </a:buClr>
              <a:buFont typeface="Wingdings" pitchFamily="2" charset="2"/>
              <a:buChar char="n"/>
              <a:defRPr sz="1800" kern="1200">
                <a:solidFill>
                  <a:schemeClr val="tx1"/>
                </a:solidFill>
                <a:latin typeface="+mn-lt"/>
                <a:ea typeface="+mn-ea"/>
                <a:cs typeface="+mn-cs"/>
              </a:defRPr>
            </a:lvl9pPr>
          </a:lstStyle>
          <a:p>
            <a:pPr>
              <a:spcBef>
                <a:spcPts val="1200"/>
              </a:spcBef>
              <a:spcAft>
                <a:spcPts val="1200"/>
              </a:spcAft>
              <a:buClr>
                <a:srgbClr val="70B39A"/>
              </a:buClr>
            </a:pPr>
            <a:r>
              <a:rPr lang="de-DE" dirty="0">
                <a:ea typeface="Calibri" panose="020F0502020204030204" pitchFamily="34" charset="0"/>
              </a:rPr>
              <a:t>Sind die Interpretationen schlüssig? </a:t>
            </a:r>
          </a:p>
          <a:p>
            <a:pPr>
              <a:spcBef>
                <a:spcPts val="1200"/>
              </a:spcBef>
              <a:spcAft>
                <a:spcPts val="1200"/>
              </a:spcAft>
              <a:buClr>
                <a:srgbClr val="70B39A"/>
              </a:buClr>
            </a:pPr>
            <a:r>
              <a:rPr lang="de-DE" dirty="0">
                <a:ea typeface="Calibri" panose="020F0502020204030204" pitchFamily="34" charset="0"/>
              </a:rPr>
              <a:t>Passen die Ergebnisse zu unserem Bild, das wir vom Stadtwerk haben? </a:t>
            </a:r>
          </a:p>
          <a:p>
            <a:pPr>
              <a:spcBef>
                <a:spcPts val="1200"/>
              </a:spcBef>
              <a:spcAft>
                <a:spcPts val="1200"/>
              </a:spcAft>
              <a:buClr>
                <a:srgbClr val="70B39A"/>
              </a:buClr>
            </a:pPr>
            <a:r>
              <a:rPr lang="de-DE" dirty="0">
                <a:ea typeface="Calibri" panose="020F0502020204030204" pitchFamily="34" charset="0"/>
              </a:rPr>
              <a:t>Was überrascht uns?</a:t>
            </a:r>
          </a:p>
          <a:p>
            <a:pPr>
              <a:spcBef>
                <a:spcPts val="1200"/>
              </a:spcBef>
              <a:spcAft>
                <a:spcPts val="1200"/>
              </a:spcAft>
              <a:buClr>
                <a:srgbClr val="70B39A"/>
              </a:buClr>
            </a:pPr>
            <a:r>
              <a:rPr lang="de-DE" dirty="0">
                <a:ea typeface="Calibri" panose="020F0502020204030204" pitchFamily="34" charset="0"/>
              </a:rPr>
              <a:t>Was entspricht unseren Erwartungen?</a:t>
            </a:r>
          </a:p>
          <a:p>
            <a:pPr>
              <a:spcBef>
                <a:spcPts val="1200"/>
              </a:spcBef>
              <a:spcAft>
                <a:spcPts val="1200"/>
              </a:spcAft>
              <a:buClr>
                <a:srgbClr val="70B39A"/>
              </a:buClr>
            </a:pPr>
            <a:r>
              <a:rPr lang="de-DE" dirty="0">
                <a:ea typeface="Calibri" panose="020F0502020204030204" pitchFamily="34" charset="0"/>
              </a:rPr>
              <a:t>Warum wurde etwas als irrelevant bewertet?</a:t>
            </a:r>
          </a:p>
          <a:p>
            <a:pPr>
              <a:spcBef>
                <a:spcPts val="1200"/>
              </a:spcBef>
              <a:spcAft>
                <a:spcPts val="1200"/>
              </a:spcAft>
              <a:buClr>
                <a:srgbClr val="70B39A"/>
              </a:buClr>
            </a:pPr>
            <a:r>
              <a:rPr lang="de-DE" dirty="0">
                <a:ea typeface="Calibri" panose="020F0502020204030204" pitchFamily="34" charset="0"/>
              </a:rPr>
              <a:t>Warum sind die Ergebnisse, wie sie sind? Welche internen und externen Faktoren spielen eine Rolle?</a:t>
            </a:r>
          </a:p>
        </p:txBody>
      </p:sp>
    </p:spTree>
    <p:extLst>
      <p:ext uri="{BB962C8B-B14F-4D97-AF65-F5344CB8AC3E}">
        <p14:creationId xmlns:p14="http://schemas.microsoft.com/office/powerpoint/2010/main" val="3879132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EE702-789A-C8AC-BC8C-8BD2AE2309AB}"/>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4CBCC746-C91D-A7C0-998E-D0AE93F39BA0}"/>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9431AD3F-078D-A6EA-7108-FD12B4BAA0E9}"/>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B5F3F9D3-4404-2C8C-8CB4-5D87AC9FF280}"/>
              </a:ext>
            </a:extLst>
          </p:cNvPr>
          <p:cNvSpPr/>
          <p:nvPr/>
        </p:nvSpPr>
        <p:spPr>
          <a:xfrm>
            <a:off x="964800" y="4406400"/>
            <a:ext cx="10360800" cy="1360800"/>
          </a:xfrm>
          <a:prstGeom prst="rect">
            <a:avLst/>
          </a:prstGeom>
          <a:noFill/>
          <a:ln/>
        </p:spPr>
        <p:txBody>
          <a:bodyPr wrap="square" lIns="0" rtlCol="0" anchor="ctr"/>
          <a:lstStyle/>
          <a:p>
            <a:r>
              <a:rPr lang="de-DE" sz="4000" dirty="0">
                <a:latin typeface="Calibri" panose="020F0502020204030204" pitchFamily="34" charset="0"/>
                <a:cs typeface="Calibri" panose="020F0502020204030204" pitchFamily="34" charset="0"/>
              </a:rPr>
              <a:t>Aktuelle Ausgangslage und der gewünschte Zielzustand</a:t>
            </a:r>
            <a:endParaRPr lang="de-DE" sz="4000" noProof="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3507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0721837-8561-8B16-E1FC-8899C6C2A6C7}"/>
              </a:ext>
            </a:extLst>
          </p:cNvPr>
          <p:cNvGraphicFramePr>
            <a:graphicFrameLocks/>
          </p:cNvGraphicFramePr>
          <p:nvPr>
            <p:custDataLst>
              <p:tags r:id="rId1"/>
            </p:custDataLst>
            <p:extLst>
              <p:ext uri="{D42A27DB-BD31-4B8C-83A1-F6EECF244321}">
                <p14:modId xmlns:p14="http://schemas.microsoft.com/office/powerpoint/2010/main" val="2441675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3" name="think-cell data - do not delete" hidden="1">
                        <a:extLst>
                          <a:ext uri="{FF2B5EF4-FFF2-40B4-BE49-F238E27FC236}">
                            <a16:creationId xmlns:a16="http://schemas.microsoft.com/office/drawing/2014/main" id="{B0721837-8561-8B16-E1FC-8899C6C2A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17294B0-B804-2B01-BA64-BED20E15A0F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Interaktive Zusammenarbeit</a:t>
            </a:r>
            <a:br>
              <a:rPr lang="de-DE" dirty="0">
                <a:latin typeface="Calibri" panose="020F0502020204030204" pitchFamily="34" charset="0"/>
                <a:cs typeface="Calibri" panose="020F0502020204030204" pitchFamily="34" charset="0"/>
              </a:rPr>
            </a:br>
            <a:r>
              <a:rPr lang="de-DE" b="0" dirty="0">
                <a:latin typeface="Calibri" panose="020F0502020204030204" pitchFamily="34" charset="0"/>
                <a:cs typeface="Calibri" panose="020F0502020204030204" pitchFamily="34" charset="0"/>
              </a:rPr>
              <a:t>Erfassung relevanter Rahmenbedingungen und interner/externer Faktoren</a:t>
            </a:r>
          </a:p>
        </p:txBody>
      </p:sp>
      <p:grpSp>
        <p:nvGrpSpPr>
          <p:cNvPr id="8" name="Gruppieren 7">
            <a:extLst>
              <a:ext uri="{FF2B5EF4-FFF2-40B4-BE49-F238E27FC236}">
                <a16:creationId xmlns:a16="http://schemas.microsoft.com/office/drawing/2014/main" id="{7ABDEFC2-DA0A-9305-BA30-FE97147208BB}"/>
              </a:ext>
            </a:extLst>
          </p:cNvPr>
          <p:cNvGrpSpPr/>
          <p:nvPr/>
        </p:nvGrpSpPr>
        <p:grpSpPr>
          <a:xfrm>
            <a:off x="2930382" y="1598651"/>
            <a:ext cx="6331235" cy="4326011"/>
            <a:chOff x="2810046" y="1598651"/>
            <a:chExt cx="6331235" cy="4326011"/>
          </a:xfrm>
        </p:grpSpPr>
        <p:pic>
          <p:nvPicPr>
            <p:cNvPr id="5" name="Grafik 4">
              <a:extLst>
                <a:ext uri="{FF2B5EF4-FFF2-40B4-BE49-F238E27FC236}">
                  <a16:creationId xmlns:a16="http://schemas.microsoft.com/office/drawing/2014/main" id="{C911ADAC-C952-6825-6C74-A39D5B1AA7F0}"/>
                </a:ext>
              </a:extLst>
            </p:cNvPr>
            <p:cNvPicPr>
              <a:picLocks noChangeAspect="1"/>
            </p:cNvPicPr>
            <p:nvPr/>
          </p:nvPicPr>
          <p:blipFill>
            <a:blip r:embed="rId6"/>
            <a:stretch>
              <a:fillRect/>
            </a:stretch>
          </p:blipFill>
          <p:spPr>
            <a:xfrm>
              <a:off x="2810046" y="1598651"/>
              <a:ext cx="3769294" cy="2696495"/>
            </a:xfrm>
            <a:prstGeom prst="rect">
              <a:avLst/>
            </a:prstGeom>
            <a:ln>
              <a:solidFill>
                <a:schemeClr val="tx1">
                  <a:lumMod val="50000"/>
                  <a:lumOff val="50000"/>
                </a:schemeClr>
              </a:solidFill>
            </a:ln>
          </p:spPr>
        </p:pic>
        <p:pic>
          <p:nvPicPr>
            <p:cNvPr id="6" name="Grafik 5">
              <a:extLst>
                <a:ext uri="{FF2B5EF4-FFF2-40B4-BE49-F238E27FC236}">
                  <a16:creationId xmlns:a16="http://schemas.microsoft.com/office/drawing/2014/main" id="{0C7E48F4-DB40-102A-7708-13B958151215}"/>
                </a:ext>
              </a:extLst>
            </p:cNvPr>
            <p:cNvPicPr>
              <a:picLocks noChangeAspect="1"/>
            </p:cNvPicPr>
            <p:nvPr/>
          </p:nvPicPr>
          <p:blipFill>
            <a:blip r:embed="rId7"/>
            <a:stretch>
              <a:fillRect/>
            </a:stretch>
          </p:blipFill>
          <p:spPr>
            <a:xfrm>
              <a:off x="5371987" y="3253547"/>
              <a:ext cx="3769294" cy="2671115"/>
            </a:xfrm>
            <a:prstGeom prst="rect">
              <a:avLst/>
            </a:prstGeom>
            <a:ln>
              <a:solidFill>
                <a:schemeClr val="tx1">
                  <a:lumMod val="50000"/>
                  <a:lumOff val="50000"/>
                </a:schemeClr>
              </a:solidFill>
            </a:ln>
          </p:spPr>
        </p:pic>
        <p:sp>
          <p:nvSpPr>
            <p:cNvPr id="7" name="Rechteckiger Pfeil 6">
              <a:extLst>
                <a:ext uri="{FF2B5EF4-FFF2-40B4-BE49-F238E27FC236}">
                  <a16:creationId xmlns:a16="http://schemas.microsoft.com/office/drawing/2014/main" id="{F58FB756-033D-A820-C1FB-2D6B485B6043}"/>
                </a:ext>
              </a:extLst>
            </p:cNvPr>
            <p:cNvSpPr/>
            <p:nvPr/>
          </p:nvSpPr>
          <p:spPr>
            <a:xfrm rot="5400000">
              <a:off x="6407584" y="2179973"/>
              <a:ext cx="1371600" cy="1533851"/>
            </a:xfrm>
            <a:prstGeom prst="bentArrow">
              <a:avLst>
                <a:gd name="adj1" fmla="val 22059"/>
                <a:gd name="adj2" fmla="val 25000"/>
                <a:gd name="adj3" fmla="val 25000"/>
                <a:gd name="adj4" fmla="val 64338"/>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Tree>
    <p:extLst>
      <p:ext uri="{BB962C8B-B14F-4D97-AF65-F5344CB8AC3E}">
        <p14:creationId xmlns:p14="http://schemas.microsoft.com/office/powerpoint/2010/main" val="1034069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8165-6311-3D6A-A83F-B24B6D620BA7}"/>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5F0518E2-9716-2249-330A-A768861EA63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13" name="think-cell data - do not delete" hidden="1">
                        <a:extLst>
                          <a:ext uri="{FF2B5EF4-FFF2-40B4-BE49-F238E27FC236}">
                            <a16:creationId xmlns:a16="http://schemas.microsoft.com/office/drawing/2014/main" id="{5F0518E2-9716-2249-330A-A768861EA6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A6EC859-F858-CA48-6D54-A02660453C0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Interaktive Zusammenarbeit - Was ist unser gewünschter Zielzustand?</a:t>
            </a:r>
          </a:p>
        </p:txBody>
      </p:sp>
      <p:sp>
        <p:nvSpPr>
          <p:cNvPr id="4" name="Rechteck 3">
            <a:extLst>
              <a:ext uri="{FF2B5EF4-FFF2-40B4-BE49-F238E27FC236}">
                <a16:creationId xmlns:a16="http://schemas.microsoft.com/office/drawing/2014/main" id="{B61D47FC-B919-63E2-5ABF-FDAC693FFFF0}"/>
              </a:ext>
            </a:extLst>
          </p:cNvPr>
          <p:cNvSpPr/>
          <p:nvPr/>
        </p:nvSpPr>
        <p:spPr>
          <a:xfrm>
            <a:off x="909756" y="3736084"/>
            <a:ext cx="3013421" cy="1969654"/>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 in Bezug auf Steigerung Gesamtreifegrad oder Teilreifegrade​</a:t>
            </a:r>
          </a:p>
        </p:txBody>
      </p:sp>
      <p:sp>
        <p:nvSpPr>
          <p:cNvPr id="5" name="Rechteck 4">
            <a:extLst>
              <a:ext uri="{FF2B5EF4-FFF2-40B4-BE49-F238E27FC236}">
                <a16:creationId xmlns:a16="http://schemas.microsoft.com/office/drawing/2014/main" id="{8082B163-C11A-F4A7-B61D-9ACF2033C4C4}"/>
              </a:ext>
            </a:extLst>
          </p:cNvPr>
          <p:cNvSpPr/>
          <p:nvPr/>
        </p:nvSpPr>
        <p:spPr>
          <a:xfrm>
            <a:off x="4589290" y="3736084"/>
            <a:ext cx="3013421" cy="1969654"/>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 aufgrund von äußeren (regulatorischen) Vorgaben</a:t>
            </a:r>
          </a:p>
        </p:txBody>
      </p:sp>
      <p:sp>
        <p:nvSpPr>
          <p:cNvPr id="6" name="Rechteck 5">
            <a:extLst>
              <a:ext uri="{FF2B5EF4-FFF2-40B4-BE49-F238E27FC236}">
                <a16:creationId xmlns:a16="http://schemas.microsoft.com/office/drawing/2014/main" id="{04835295-DE15-2F9F-3F1A-1D430291AA77}"/>
              </a:ext>
            </a:extLst>
          </p:cNvPr>
          <p:cNvSpPr/>
          <p:nvPr/>
        </p:nvSpPr>
        <p:spPr>
          <a:xfrm>
            <a:off x="8268825" y="3736084"/>
            <a:ext cx="3013421" cy="1969654"/>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 aufgrund bereits existierender strategischer Beschlüsse zur künftigen Ausrichtung​?​</a:t>
            </a:r>
          </a:p>
        </p:txBody>
      </p:sp>
      <p:cxnSp>
        <p:nvCxnSpPr>
          <p:cNvPr id="7" name="Gerader Verbinder 6">
            <a:extLst>
              <a:ext uri="{FF2B5EF4-FFF2-40B4-BE49-F238E27FC236}">
                <a16:creationId xmlns:a16="http://schemas.microsoft.com/office/drawing/2014/main" id="{55348B54-7DB1-61C2-00EB-196F39140719}"/>
              </a:ext>
            </a:extLst>
          </p:cNvPr>
          <p:cNvCxnSpPr>
            <a:cxnSpLocks/>
          </p:cNvCxnSpPr>
          <p:nvPr/>
        </p:nvCxnSpPr>
        <p:spPr>
          <a:xfrm flipH="1">
            <a:off x="2416717" y="3177284"/>
            <a:ext cx="7360154" cy="10416"/>
          </a:xfrm>
          <a:prstGeom prst="line">
            <a:avLst/>
          </a:prstGeom>
          <a:ln w="1905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8" name="Gerader Verbinder 7">
            <a:extLst>
              <a:ext uri="{FF2B5EF4-FFF2-40B4-BE49-F238E27FC236}">
                <a16:creationId xmlns:a16="http://schemas.microsoft.com/office/drawing/2014/main" id="{C8ECD962-11C5-7D17-F6AE-56A77CBA7E9F}"/>
              </a:ext>
            </a:extLst>
          </p:cNvPr>
          <p:cNvCxnSpPr>
            <a:cxnSpLocks/>
          </p:cNvCxnSpPr>
          <p:nvPr/>
        </p:nvCxnSpPr>
        <p:spPr>
          <a:xfrm flipV="1">
            <a:off x="6096794" y="2943226"/>
            <a:ext cx="0" cy="513459"/>
          </a:xfrm>
          <a:prstGeom prst="line">
            <a:avLst/>
          </a:prstGeom>
          <a:ln w="1905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9" name="Gerader Verbinder 8">
            <a:extLst>
              <a:ext uri="{FF2B5EF4-FFF2-40B4-BE49-F238E27FC236}">
                <a16:creationId xmlns:a16="http://schemas.microsoft.com/office/drawing/2014/main" id="{3E4EE203-1C3B-3DA3-1815-20B554C07674}"/>
              </a:ext>
            </a:extLst>
          </p:cNvPr>
          <p:cNvCxnSpPr>
            <a:cxnSpLocks/>
          </p:cNvCxnSpPr>
          <p:nvPr/>
        </p:nvCxnSpPr>
        <p:spPr>
          <a:xfrm flipV="1">
            <a:off x="9775283" y="3177284"/>
            <a:ext cx="0" cy="279400"/>
          </a:xfrm>
          <a:prstGeom prst="line">
            <a:avLst/>
          </a:prstGeom>
          <a:ln w="19050">
            <a:solidFill>
              <a:schemeClr val="bg1">
                <a:lumMod val="65000"/>
              </a:schemeClr>
            </a:solidFill>
          </a:ln>
        </p:spPr>
        <p:style>
          <a:lnRef idx="1">
            <a:schemeClr val="dk1"/>
          </a:lnRef>
          <a:fillRef idx="0">
            <a:schemeClr val="dk1"/>
          </a:fillRef>
          <a:effectRef idx="0">
            <a:schemeClr val="dk1"/>
          </a:effectRef>
          <a:fontRef idx="minor">
            <a:schemeClr val="tx1"/>
          </a:fontRef>
        </p:style>
      </p:cxnSp>
      <p:cxnSp>
        <p:nvCxnSpPr>
          <p:cNvPr id="10" name="Gerader Verbinder 9">
            <a:extLst>
              <a:ext uri="{FF2B5EF4-FFF2-40B4-BE49-F238E27FC236}">
                <a16:creationId xmlns:a16="http://schemas.microsoft.com/office/drawing/2014/main" id="{567388D8-90AE-FD6C-79AF-100E3E3A1241}"/>
              </a:ext>
            </a:extLst>
          </p:cNvPr>
          <p:cNvCxnSpPr>
            <a:cxnSpLocks/>
          </p:cNvCxnSpPr>
          <p:nvPr/>
        </p:nvCxnSpPr>
        <p:spPr>
          <a:xfrm flipV="1">
            <a:off x="2416465" y="3187700"/>
            <a:ext cx="0" cy="279400"/>
          </a:xfrm>
          <a:prstGeom prst="line">
            <a:avLst/>
          </a:prstGeom>
          <a:ln w="19050">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1" name="Grafik 10" descr="Volltreffer mit einfarbiger Füllung">
            <a:extLst>
              <a:ext uri="{FF2B5EF4-FFF2-40B4-BE49-F238E27FC236}">
                <a16:creationId xmlns:a16="http://schemas.microsoft.com/office/drawing/2014/main" id="{6CEE2E55-5DDF-95C9-EEFE-284523A9A5A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10610" y="1697039"/>
            <a:ext cx="1170781" cy="1170781"/>
          </a:xfrm>
          <a:prstGeom prst="rect">
            <a:avLst/>
          </a:prstGeom>
        </p:spPr>
      </p:pic>
      <p:sp>
        <p:nvSpPr>
          <p:cNvPr id="12" name="Textplatzhalter 4">
            <a:extLst>
              <a:ext uri="{FF2B5EF4-FFF2-40B4-BE49-F238E27FC236}">
                <a16:creationId xmlns:a16="http://schemas.microsoft.com/office/drawing/2014/main" id="{D3E71E3E-B8CF-82A5-32C1-B17E544F7251}"/>
              </a:ext>
            </a:extLst>
          </p:cNvPr>
          <p:cNvSpPr>
            <a:spLocks noGrp="1"/>
          </p:cNvSpPr>
          <p:nvPr/>
        </p:nvSpPr>
        <p:spPr bwMode="auto">
          <a:xfrm>
            <a:off x="3704226" y="2026348"/>
            <a:ext cx="4783547" cy="115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59964" indent="-359964" algn="l" rtl="0" eaLnBrk="1" fontAlgn="base" hangingPunct="1">
              <a:spcBef>
                <a:spcPct val="0"/>
              </a:spcBef>
              <a:spcAft>
                <a:spcPct val="40000"/>
              </a:spcAft>
              <a:buClr>
                <a:srgbClr val="74B341"/>
              </a:buClr>
              <a:buFont typeface="Wingdings" panose="05000000000000000000" pitchFamily="2" charset="2"/>
              <a:buChar char="§"/>
              <a:defRPr>
                <a:solidFill>
                  <a:schemeClr val="tx1"/>
                </a:solidFill>
                <a:latin typeface="Calibri" panose="020F0502020204030204" pitchFamily="34" charset="0"/>
                <a:ea typeface="+mn-ea"/>
                <a:cs typeface="Calibri" panose="020F0502020204030204" pitchFamily="34" charset="0"/>
              </a:defRPr>
            </a:lvl1pPr>
            <a:lvl2pPr marL="719928"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2pPr>
            <a:lvl3pPr marL="1079892" indent="-261912"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3pPr>
            <a:lvl4pPr marL="1439856" indent="-266673"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4pPr>
            <a:lvl5pPr marL="1799820" indent="-359964" algn="l" rtl="0" eaLnBrk="1" fontAlgn="base" hangingPunct="1">
              <a:spcBef>
                <a:spcPct val="0"/>
              </a:spcBef>
              <a:spcAft>
                <a:spcPct val="40000"/>
              </a:spcAft>
              <a:buClr>
                <a:srgbClr val="66B8C4"/>
              </a:buClr>
              <a:buFont typeface="Wingdings" panose="05000000000000000000" pitchFamily="2" charset="2"/>
              <a:buChar char="§"/>
              <a:defRPr>
                <a:solidFill>
                  <a:schemeClr val="tx1"/>
                </a:solidFill>
                <a:latin typeface="Calibri" panose="020F0502020204030204" pitchFamily="34" charset="0"/>
                <a:cs typeface="Calibri" panose="020F0502020204030204" pitchFamily="34" charset="0"/>
              </a:defRPr>
            </a:lvl5pPr>
            <a:lvl6pPr marL="1536546"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6pPr>
            <a:lvl7pPr marL="1993701"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7pPr>
            <a:lvl8pPr marL="2450855"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8pPr>
            <a:lvl9pPr marL="2908009" indent="-277785" algn="l" rtl="0" eaLnBrk="1" fontAlgn="base" hangingPunct="1">
              <a:spcBef>
                <a:spcPct val="0"/>
              </a:spcBef>
              <a:spcAft>
                <a:spcPct val="40000"/>
              </a:spcAft>
              <a:buClr>
                <a:schemeClr val="bg2"/>
              </a:buClr>
              <a:buFont typeface="Wingdings" pitchFamily="2" charset="2"/>
              <a:buChar char="n"/>
              <a:defRPr>
                <a:solidFill>
                  <a:schemeClr val="tx1"/>
                </a:solidFill>
                <a:latin typeface="+mn-lt"/>
              </a:defRPr>
            </a:lvl9pPr>
          </a:lstStyle>
          <a:p>
            <a:pPr marL="0" indent="0" algn="ctr">
              <a:spcBef>
                <a:spcPts val="1200"/>
              </a:spcBef>
              <a:spcAft>
                <a:spcPts val="1200"/>
              </a:spcAft>
              <a:buClr>
                <a:srgbClr val="70B39A"/>
              </a:buClr>
              <a:buNone/>
            </a:pPr>
            <a:r>
              <a:rPr lang="de-DE" b="1">
                <a:effectLst>
                  <a:glow rad="228600">
                    <a:srgbClr val="F2F2F2"/>
                  </a:glow>
                </a:effectLst>
                <a:ea typeface="Calibri" panose="020F0502020204030204" pitchFamily="34" charset="0"/>
              </a:rPr>
              <a:t>Welche Ziele wollen wir für das Stadtwerk bis wann erreichen?​</a:t>
            </a:r>
          </a:p>
        </p:txBody>
      </p:sp>
    </p:spTree>
    <p:extLst>
      <p:ext uri="{BB962C8B-B14F-4D97-AF65-F5344CB8AC3E}">
        <p14:creationId xmlns:p14="http://schemas.microsoft.com/office/powerpoint/2010/main" val="1611830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55FEC-E470-8869-3FD6-39F7899F270B}"/>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C25E2BB0-9EF7-BBA9-C72D-D56B3AA8A5E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44" imgH="344" progId="TCLayout.ActiveDocument.1">
                  <p:embed/>
                </p:oleObj>
              </mc:Choice>
              <mc:Fallback>
                <p:oleObj name="think-cell Folie" r:id="rId3" imgW="344" imgH="344" progId="TCLayout.ActiveDocument.1">
                  <p:embed/>
                  <p:pic>
                    <p:nvPicPr>
                      <p:cNvPr id="13" name="think-cell data - do not delete" hidden="1">
                        <a:extLst>
                          <a:ext uri="{FF2B5EF4-FFF2-40B4-BE49-F238E27FC236}">
                            <a16:creationId xmlns:a16="http://schemas.microsoft.com/office/drawing/2014/main" id="{C25E2BB0-9EF7-BBA9-C72D-D56B3AA8A5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FD4AFF33-6C55-D8B6-6EB2-29BB7D41771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Interaktive Zusammenarbeit - Was ist die aktuelle Situation?</a:t>
            </a:r>
          </a:p>
        </p:txBody>
      </p:sp>
      <p:sp>
        <p:nvSpPr>
          <p:cNvPr id="4" name="Rechteck 3">
            <a:extLst>
              <a:ext uri="{FF2B5EF4-FFF2-40B4-BE49-F238E27FC236}">
                <a16:creationId xmlns:a16="http://schemas.microsoft.com/office/drawing/2014/main" id="{D7811AEF-CB6E-DA38-2A62-327E01857133}"/>
              </a:ext>
            </a:extLst>
          </p:cNvPr>
          <p:cNvSpPr/>
          <p:nvPr/>
        </p:nvSpPr>
        <p:spPr>
          <a:xfrm>
            <a:off x="909756" y="3048000"/>
            <a:ext cx="3013421" cy="2657738"/>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Stehen irgendwelche größere Veränderungen auf Gesamt-Stadtwerke-Ebene an, die potenziell einschneidende Veränderungen nach sich ziehen?</a:t>
            </a:r>
          </a:p>
        </p:txBody>
      </p:sp>
      <p:sp>
        <p:nvSpPr>
          <p:cNvPr id="5" name="Rechteck 4">
            <a:extLst>
              <a:ext uri="{FF2B5EF4-FFF2-40B4-BE49-F238E27FC236}">
                <a16:creationId xmlns:a16="http://schemas.microsoft.com/office/drawing/2014/main" id="{A9AAB2B4-6FEC-6AC2-1918-FE2CA33A1667}"/>
              </a:ext>
            </a:extLst>
          </p:cNvPr>
          <p:cNvSpPr/>
          <p:nvPr/>
        </p:nvSpPr>
        <p:spPr>
          <a:xfrm>
            <a:off x="4589290" y="3048000"/>
            <a:ext cx="3013421" cy="2657738"/>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Gibt es irgendetwas in der lokalen Situation, was förderlich für die Erhöhung des Reifegrads bzw. der Zielerreichung wirkt? </a:t>
            </a:r>
          </a:p>
        </p:txBody>
      </p:sp>
      <p:sp>
        <p:nvSpPr>
          <p:cNvPr id="6" name="Rechteck 5">
            <a:extLst>
              <a:ext uri="{FF2B5EF4-FFF2-40B4-BE49-F238E27FC236}">
                <a16:creationId xmlns:a16="http://schemas.microsoft.com/office/drawing/2014/main" id="{BBDD5C60-534E-0EE6-0D5B-67B75796B649}"/>
              </a:ext>
            </a:extLst>
          </p:cNvPr>
          <p:cNvSpPr/>
          <p:nvPr/>
        </p:nvSpPr>
        <p:spPr>
          <a:xfrm>
            <a:off x="8268825" y="3048000"/>
            <a:ext cx="3013421" cy="2657738"/>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a:solidFill>
                  <a:schemeClr val="tx1"/>
                </a:solidFill>
                <a:latin typeface="Calibri" panose="020F0502020204030204" pitchFamily="34" charset="0"/>
                <a:ea typeface="Calibri" panose="020F0502020204030204" pitchFamily="34" charset="0"/>
                <a:cs typeface="Calibri" panose="020F0502020204030204" pitchFamily="34" charset="0"/>
              </a:rPr>
              <a:t>Gibt es irgendetwas in der lokalen Situation, was voraussichtlich eine wesentliche Hürde für die Steigerung der Reifegrade darstellt?​</a:t>
            </a:r>
          </a:p>
        </p:txBody>
      </p:sp>
      <p:sp>
        <p:nvSpPr>
          <p:cNvPr id="7" name="Rechteck 6">
            <a:extLst>
              <a:ext uri="{FF2B5EF4-FFF2-40B4-BE49-F238E27FC236}">
                <a16:creationId xmlns:a16="http://schemas.microsoft.com/office/drawing/2014/main" id="{D2DA576E-E2C3-AB76-3EFB-02EBDA8005D4}"/>
              </a:ext>
            </a:extLst>
          </p:cNvPr>
          <p:cNvSpPr/>
          <p:nvPr/>
        </p:nvSpPr>
        <p:spPr>
          <a:xfrm>
            <a:off x="909756" y="24501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Rahmenbedingungen</a:t>
            </a:r>
          </a:p>
        </p:txBody>
      </p:sp>
      <p:sp>
        <p:nvSpPr>
          <p:cNvPr id="8" name="Rechteck 7">
            <a:extLst>
              <a:ext uri="{FF2B5EF4-FFF2-40B4-BE49-F238E27FC236}">
                <a16:creationId xmlns:a16="http://schemas.microsoft.com/office/drawing/2014/main" id="{A59B6124-09AA-FD37-A7C7-17D69DA9E0B0}"/>
              </a:ext>
            </a:extLst>
          </p:cNvPr>
          <p:cNvSpPr/>
          <p:nvPr/>
        </p:nvSpPr>
        <p:spPr>
          <a:xfrm>
            <a:off x="4589290" y="24501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Förderliche Faktoren</a:t>
            </a:r>
          </a:p>
        </p:txBody>
      </p:sp>
      <p:sp>
        <p:nvSpPr>
          <p:cNvPr id="9" name="Rechteck 8">
            <a:extLst>
              <a:ext uri="{FF2B5EF4-FFF2-40B4-BE49-F238E27FC236}">
                <a16:creationId xmlns:a16="http://schemas.microsoft.com/office/drawing/2014/main" id="{5BC9E4DE-0C9C-3A12-1590-D8612AAD625C}"/>
              </a:ext>
            </a:extLst>
          </p:cNvPr>
          <p:cNvSpPr/>
          <p:nvPr/>
        </p:nvSpPr>
        <p:spPr>
          <a:xfrm>
            <a:off x="8268825" y="24501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a:solidFill>
                  <a:schemeClr val="tx1"/>
                </a:solidFill>
                <a:latin typeface="Calibri" panose="020F0502020204030204" pitchFamily="34" charset="0"/>
                <a:ea typeface="Calibri" panose="020F0502020204030204" pitchFamily="34" charset="0"/>
                <a:cs typeface="Calibri" panose="020F0502020204030204" pitchFamily="34" charset="0"/>
              </a:rPr>
              <a:t>Hinderliche Faktoren​</a:t>
            </a:r>
          </a:p>
        </p:txBody>
      </p:sp>
      <p:pic>
        <p:nvPicPr>
          <p:cNvPr id="10" name="Grafik 9" descr="Klemmbrett abgehakt mit einfarbiger Füllung">
            <a:extLst>
              <a:ext uri="{FF2B5EF4-FFF2-40B4-BE49-F238E27FC236}">
                <a16:creationId xmlns:a16="http://schemas.microsoft.com/office/drawing/2014/main" id="{FFF58E02-888D-E7A4-C0CB-3EB278EA311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87080" y="1766075"/>
            <a:ext cx="651687" cy="651687"/>
          </a:xfrm>
          <a:prstGeom prst="rect">
            <a:avLst/>
          </a:prstGeom>
        </p:spPr>
      </p:pic>
      <p:pic>
        <p:nvPicPr>
          <p:cNvPr id="11" name="Grafik 10" descr="Ausgezeichnet mit einfarbiger Füllung">
            <a:extLst>
              <a:ext uri="{FF2B5EF4-FFF2-40B4-BE49-F238E27FC236}">
                <a16:creationId xmlns:a16="http://schemas.microsoft.com/office/drawing/2014/main" id="{1F83F24D-7CC1-9633-D5BD-208FC71BD8F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70951" y="1766075"/>
            <a:ext cx="651687" cy="651687"/>
          </a:xfrm>
          <a:prstGeom prst="rect">
            <a:avLst/>
          </a:prstGeom>
        </p:spPr>
      </p:pic>
      <p:pic>
        <p:nvPicPr>
          <p:cNvPr id="12" name="Grafik 11" descr="Ambition mit einfarbiger Füllung">
            <a:extLst>
              <a:ext uri="{FF2B5EF4-FFF2-40B4-BE49-F238E27FC236}">
                <a16:creationId xmlns:a16="http://schemas.microsoft.com/office/drawing/2014/main" id="{154C3729-A2E0-24F1-0ED6-DEC846F0B1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49691" y="1766075"/>
            <a:ext cx="651687" cy="651687"/>
          </a:xfrm>
          <a:prstGeom prst="rect">
            <a:avLst/>
          </a:prstGeom>
        </p:spPr>
      </p:pic>
    </p:spTree>
    <p:extLst>
      <p:ext uri="{BB962C8B-B14F-4D97-AF65-F5344CB8AC3E}">
        <p14:creationId xmlns:p14="http://schemas.microsoft.com/office/powerpoint/2010/main" val="2446429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F88D-B436-0DD8-08C5-9C3F5D3E0860}"/>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E1A72CA9-6E94-79CE-CF8F-FAD47F98F6C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E1A72CA9-6E94-79CE-CF8F-FAD47F98F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FCEB93F-FB5F-AA8C-A053-ABD5DE81719D}"/>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Interaktive Zusammenarbeit - Was ist die aktuelle Situation?</a:t>
            </a:r>
          </a:p>
        </p:txBody>
      </p:sp>
      <p:sp>
        <p:nvSpPr>
          <p:cNvPr id="4" name="Rechteck 3">
            <a:extLst>
              <a:ext uri="{FF2B5EF4-FFF2-40B4-BE49-F238E27FC236}">
                <a16:creationId xmlns:a16="http://schemas.microsoft.com/office/drawing/2014/main" id="{2A237E76-8487-925B-15FF-6DFD28E6875E}"/>
              </a:ext>
            </a:extLst>
          </p:cNvPr>
          <p:cNvSpPr/>
          <p:nvPr/>
        </p:nvSpPr>
        <p:spPr>
          <a:xfrm>
            <a:off x="909756" y="22469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Änderungen der Rahmenbedingungen</a:t>
            </a:r>
          </a:p>
        </p:txBody>
      </p:sp>
      <p:sp>
        <p:nvSpPr>
          <p:cNvPr id="5" name="Rechteck 4">
            <a:extLst>
              <a:ext uri="{FF2B5EF4-FFF2-40B4-BE49-F238E27FC236}">
                <a16:creationId xmlns:a16="http://schemas.microsoft.com/office/drawing/2014/main" id="{FA869A10-8333-3102-D4C5-448DFC554841}"/>
              </a:ext>
            </a:extLst>
          </p:cNvPr>
          <p:cNvSpPr/>
          <p:nvPr/>
        </p:nvSpPr>
        <p:spPr>
          <a:xfrm>
            <a:off x="4589290" y="22469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Potenziell förderliche Faktoren</a:t>
            </a:r>
          </a:p>
        </p:txBody>
      </p:sp>
      <p:sp>
        <p:nvSpPr>
          <p:cNvPr id="6" name="Rechteck 5">
            <a:extLst>
              <a:ext uri="{FF2B5EF4-FFF2-40B4-BE49-F238E27FC236}">
                <a16:creationId xmlns:a16="http://schemas.microsoft.com/office/drawing/2014/main" id="{21180094-C9AD-DB88-7E36-01DAE3FB92EC}"/>
              </a:ext>
            </a:extLst>
          </p:cNvPr>
          <p:cNvSpPr/>
          <p:nvPr/>
        </p:nvSpPr>
        <p:spPr>
          <a:xfrm>
            <a:off x="8268825" y="2246981"/>
            <a:ext cx="3013421" cy="5065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ctr"/>
          <a:lstStyle/>
          <a:p>
            <a:pPr indent="-97236" algn="ctr" fontAlgn="base">
              <a:lnSpc>
                <a:spcPts val="1959"/>
              </a:lnSpc>
              <a:spcBef>
                <a:spcPts val="1200"/>
              </a:spcBef>
              <a:spcAft>
                <a:spcPts val="1200"/>
              </a:spcAft>
              <a:buClr>
                <a:srgbClr val="70B39A"/>
              </a:buClr>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Potenziell hinderliche Faktoren​</a:t>
            </a:r>
          </a:p>
        </p:txBody>
      </p:sp>
      <p:pic>
        <p:nvPicPr>
          <p:cNvPr id="7" name="Grafik 6" descr="Klemmbrett abgehakt mit einfarbiger Füllung">
            <a:extLst>
              <a:ext uri="{FF2B5EF4-FFF2-40B4-BE49-F238E27FC236}">
                <a16:creationId xmlns:a16="http://schemas.microsoft.com/office/drawing/2014/main" id="{3EC51F64-5724-195A-0E2E-25FC051F8B1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87080" y="1639075"/>
            <a:ext cx="651687" cy="651687"/>
          </a:xfrm>
          <a:prstGeom prst="rect">
            <a:avLst/>
          </a:prstGeom>
        </p:spPr>
      </p:pic>
      <p:pic>
        <p:nvPicPr>
          <p:cNvPr id="8" name="Grafik 7" descr="Ausgezeichnet mit einfarbiger Füllung">
            <a:extLst>
              <a:ext uri="{FF2B5EF4-FFF2-40B4-BE49-F238E27FC236}">
                <a16:creationId xmlns:a16="http://schemas.microsoft.com/office/drawing/2014/main" id="{E2C039F0-BF00-2B90-4CC2-DD352B938FB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70951" y="1639075"/>
            <a:ext cx="651687" cy="651687"/>
          </a:xfrm>
          <a:prstGeom prst="rect">
            <a:avLst/>
          </a:prstGeom>
        </p:spPr>
      </p:pic>
      <p:pic>
        <p:nvPicPr>
          <p:cNvPr id="9" name="Grafik 8" descr="Ambition mit einfarbiger Füllung">
            <a:extLst>
              <a:ext uri="{FF2B5EF4-FFF2-40B4-BE49-F238E27FC236}">
                <a16:creationId xmlns:a16="http://schemas.microsoft.com/office/drawing/2014/main" id="{4011468E-3758-15ED-3E10-C888B96BB49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49691" y="1639075"/>
            <a:ext cx="651687" cy="651687"/>
          </a:xfrm>
          <a:prstGeom prst="rect">
            <a:avLst/>
          </a:prstGeom>
        </p:spPr>
      </p:pic>
      <p:sp>
        <p:nvSpPr>
          <p:cNvPr id="10" name="Rechteck 9">
            <a:extLst>
              <a:ext uri="{FF2B5EF4-FFF2-40B4-BE49-F238E27FC236}">
                <a16:creationId xmlns:a16="http://schemas.microsoft.com/office/drawing/2014/main" id="{F897B349-DD58-340A-15E7-4BA6705AFA0A}"/>
              </a:ext>
            </a:extLst>
          </p:cNvPr>
          <p:cNvSpPr/>
          <p:nvPr/>
        </p:nvSpPr>
        <p:spPr>
          <a:xfrm>
            <a:off x="909756"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intern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11" name="Rechteck 10">
            <a:extLst>
              <a:ext uri="{FF2B5EF4-FFF2-40B4-BE49-F238E27FC236}">
                <a16:creationId xmlns:a16="http://schemas.microsoft.com/office/drawing/2014/main" id="{F78FBBC3-03AA-9DAF-63BB-7E6B9D664F33}"/>
              </a:ext>
            </a:extLst>
          </p:cNvPr>
          <p:cNvSpPr/>
          <p:nvPr/>
        </p:nvSpPr>
        <p:spPr>
          <a:xfrm>
            <a:off x="2473891"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extern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12" name="Rechteck 11">
            <a:extLst>
              <a:ext uri="{FF2B5EF4-FFF2-40B4-BE49-F238E27FC236}">
                <a16:creationId xmlns:a16="http://schemas.microsoft.com/office/drawing/2014/main" id="{CF18281A-8BFB-062D-EBEE-5C4FF7EBBE73}"/>
              </a:ext>
            </a:extLst>
          </p:cNvPr>
          <p:cNvSpPr/>
          <p:nvPr/>
        </p:nvSpPr>
        <p:spPr>
          <a:xfrm>
            <a:off x="2473891"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hteck 13">
            <a:extLst>
              <a:ext uri="{FF2B5EF4-FFF2-40B4-BE49-F238E27FC236}">
                <a16:creationId xmlns:a16="http://schemas.microsoft.com/office/drawing/2014/main" id="{B881E6F5-2713-76CD-F1D4-CCD7BE90B83B}"/>
              </a:ext>
            </a:extLst>
          </p:cNvPr>
          <p:cNvSpPr/>
          <p:nvPr/>
        </p:nvSpPr>
        <p:spPr>
          <a:xfrm>
            <a:off x="909756"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hteck 14">
            <a:extLst>
              <a:ext uri="{FF2B5EF4-FFF2-40B4-BE49-F238E27FC236}">
                <a16:creationId xmlns:a16="http://schemas.microsoft.com/office/drawing/2014/main" id="{BAC9D4A2-FB0E-B9C8-4D27-61EA8CC75D81}"/>
              </a:ext>
            </a:extLst>
          </p:cNvPr>
          <p:cNvSpPr/>
          <p:nvPr/>
        </p:nvSpPr>
        <p:spPr>
          <a:xfrm>
            <a:off x="2473891"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hteck 15">
            <a:extLst>
              <a:ext uri="{FF2B5EF4-FFF2-40B4-BE49-F238E27FC236}">
                <a16:creationId xmlns:a16="http://schemas.microsoft.com/office/drawing/2014/main" id="{4A02C894-9EE6-ACAC-9DC1-542B1A210594}"/>
              </a:ext>
            </a:extLst>
          </p:cNvPr>
          <p:cNvSpPr/>
          <p:nvPr/>
        </p:nvSpPr>
        <p:spPr>
          <a:xfrm>
            <a:off x="909756"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hteck 16">
            <a:extLst>
              <a:ext uri="{FF2B5EF4-FFF2-40B4-BE49-F238E27FC236}">
                <a16:creationId xmlns:a16="http://schemas.microsoft.com/office/drawing/2014/main" id="{D2F5DE53-88D8-76F4-3619-F9DD5EF31A5D}"/>
              </a:ext>
            </a:extLst>
          </p:cNvPr>
          <p:cNvSpPr/>
          <p:nvPr/>
        </p:nvSpPr>
        <p:spPr>
          <a:xfrm>
            <a:off x="2473890"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Rechteck 17">
            <a:extLst>
              <a:ext uri="{FF2B5EF4-FFF2-40B4-BE49-F238E27FC236}">
                <a16:creationId xmlns:a16="http://schemas.microsoft.com/office/drawing/2014/main" id="{CC55CDE3-335C-803B-3C7D-91ACBAB487ED}"/>
              </a:ext>
            </a:extLst>
          </p:cNvPr>
          <p:cNvSpPr/>
          <p:nvPr/>
        </p:nvSpPr>
        <p:spPr>
          <a:xfrm>
            <a:off x="909755"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Rechteck 18">
            <a:extLst>
              <a:ext uri="{FF2B5EF4-FFF2-40B4-BE49-F238E27FC236}">
                <a16:creationId xmlns:a16="http://schemas.microsoft.com/office/drawing/2014/main" id="{94C1F57C-4C0D-9F18-57B5-659745A17DC1}"/>
              </a:ext>
            </a:extLst>
          </p:cNvPr>
          <p:cNvSpPr/>
          <p:nvPr/>
        </p:nvSpPr>
        <p:spPr>
          <a:xfrm>
            <a:off x="2473890"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echteck 19">
            <a:extLst>
              <a:ext uri="{FF2B5EF4-FFF2-40B4-BE49-F238E27FC236}">
                <a16:creationId xmlns:a16="http://schemas.microsoft.com/office/drawing/2014/main" id="{F8B5238F-6D3F-38D8-B566-F856B82397AA}"/>
              </a:ext>
            </a:extLst>
          </p:cNvPr>
          <p:cNvSpPr/>
          <p:nvPr/>
        </p:nvSpPr>
        <p:spPr>
          <a:xfrm>
            <a:off x="909755"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echteck 20">
            <a:extLst>
              <a:ext uri="{FF2B5EF4-FFF2-40B4-BE49-F238E27FC236}">
                <a16:creationId xmlns:a16="http://schemas.microsoft.com/office/drawing/2014/main" id="{3D67DFCC-1A1A-6B02-6D13-2305340806B9}"/>
              </a:ext>
            </a:extLst>
          </p:cNvPr>
          <p:cNvSpPr/>
          <p:nvPr/>
        </p:nvSpPr>
        <p:spPr>
          <a:xfrm>
            <a:off x="2473890"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echteck 21">
            <a:extLst>
              <a:ext uri="{FF2B5EF4-FFF2-40B4-BE49-F238E27FC236}">
                <a16:creationId xmlns:a16="http://schemas.microsoft.com/office/drawing/2014/main" id="{68AF24F8-7A32-BBFC-4C61-EDB1A42EA4C8}"/>
              </a:ext>
            </a:extLst>
          </p:cNvPr>
          <p:cNvSpPr/>
          <p:nvPr/>
        </p:nvSpPr>
        <p:spPr>
          <a:xfrm>
            <a:off x="909755"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echteck 22">
            <a:extLst>
              <a:ext uri="{FF2B5EF4-FFF2-40B4-BE49-F238E27FC236}">
                <a16:creationId xmlns:a16="http://schemas.microsoft.com/office/drawing/2014/main" id="{6790DF34-16C5-F830-3544-EA9D101CB66C}"/>
              </a:ext>
            </a:extLst>
          </p:cNvPr>
          <p:cNvSpPr/>
          <p:nvPr/>
        </p:nvSpPr>
        <p:spPr>
          <a:xfrm>
            <a:off x="4561746"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intern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24" name="Rechteck 23">
            <a:extLst>
              <a:ext uri="{FF2B5EF4-FFF2-40B4-BE49-F238E27FC236}">
                <a16:creationId xmlns:a16="http://schemas.microsoft.com/office/drawing/2014/main" id="{92B05561-515A-E8C1-124A-2FAB27882B70}"/>
              </a:ext>
            </a:extLst>
          </p:cNvPr>
          <p:cNvSpPr/>
          <p:nvPr/>
        </p:nvSpPr>
        <p:spPr>
          <a:xfrm>
            <a:off x="6125881"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extern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25" name="Rechteck 24">
            <a:extLst>
              <a:ext uri="{FF2B5EF4-FFF2-40B4-BE49-F238E27FC236}">
                <a16:creationId xmlns:a16="http://schemas.microsoft.com/office/drawing/2014/main" id="{227507A3-DE7A-3DB9-18F7-BCFAD6401D57}"/>
              </a:ext>
            </a:extLst>
          </p:cNvPr>
          <p:cNvSpPr/>
          <p:nvPr/>
        </p:nvSpPr>
        <p:spPr>
          <a:xfrm>
            <a:off x="6125881"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Rechteck 25">
            <a:extLst>
              <a:ext uri="{FF2B5EF4-FFF2-40B4-BE49-F238E27FC236}">
                <a16:creationId xmlns:a16="http://schemas.microsoft.com/office/drawing/2014/main" id="{81A47A30-3830-28D5-337B-690F77248E95}"/>
              </a:ext>
            </a:extLst>
          </p:cNvPr>
          <p:cNvSpPr/>
          <p:nvPr/>
        </p:nvSpPr>
        <p:spPr>
          <a:xfrm>
            <a:off x="4561746"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echteck 26">
            <a:extLst>
              <a:ext uri="{FF2B5EF4-FFF2-40B4-BE49-F238E27FC236}">
                <a16:creationId xmlns:a16="http://schemas.microsoft.com/office/drawing/2014/main" id="{6CBF1286-E2B7-9B82-0E1E-B34775B1A51C}"/>
              </a:ext>
            </a:extLst>
          </p:cNvPr>
          <p:cNvSpPr/>
          <p:nvPr/>
        </p:nvSpPr>
        <p:spPr>
          <a:xfrm>
            <a:off x="6125881"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echteck 27">
            <a:extLst>
              <a:ext uri="{FF2B5EF4-FFF2-40B4-BE49-F238E27FC236}">
                <a16:creationId xmlns:a16="http://schemas.microsoft.com/office/drawing/2014/main" id="{05008083-8A07-F58D-6BA0-B0F9128B070F}"/>
              </a:ext>
            </a:extLst>
          </p:cNvPr>
          <p:cNvSpPr/>
          <p:nvPr/>
        </p:nvSpPr>
        <p:spPr>
          <a:xfrm>
            <a:off x="4561746"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echteck 28">
            <a:extLst>
              <a:ext uri="{FF2B5EF4-FFF2-40B4-BE49-F238E27FC236}">
                <a16:creationId xmlns:a16="http://schemas.microsoft.com/office/drawing/2014/main" id="{0AE207BB-C674-A831-6772-3C26795D5443}"/>
              </a:ext>
            </a:extLst>
          </p:cNvPr>
          <p:cNvSpPr/>
          <p:nvPr/>
        </p:nvSpPr>
        <p:spPr>
          <a:xfrm>
            <a:off x="6125880"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echteck 29">
            <a:extLst>
              <a:ext uri="{FF2B5EF4-FFF2-40B4-BE49-F238E27FC236}">
                <a16:creationId xmlns:a16="http://schemas.microsoft.com/office/drawing/2014/main" id="{0C53FEB3-D9B4-4DCA-4DCE-8AACE0059D97}"/>
              </a:ext>
            </a:extLst>
          </p:cNvPr>
          <p:cNvSpPr/>
          <p:nvPr/>
        </p:nvSpPr>
        <p:spPr>
          <a:xfrm>
            <a:off x="4561745"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echteck 30">
            <a:extLst>
              <a:ext uri="{FF2B5EF4-FFF2-40B4-BE49-F238E27FC236}">
                <a16:creationId xmlns:a16="http://schemas.microsoft.com/office/drawing/2014/main" id="{5793FAE7-5609-E50C-A8D8-3EF808FE1974}"/>
              </a:ext>
            </a:extLst>
          </p:cNvPr>
          <p:cNvSpPr/>
          <p:nvPr/>
        </p:nvSpPr>
        <p:spPr>
          <a:xfrm>
            <a:off x="6125880"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echteck 31">
            <a:extLst>
              <a:ext uri="{FF2B5EF4-FFF2-40B4-BE49-F238E27FC236}">
                <a16:creationId xmlns:a16="http://schemas.microsoft.com/office/drawing/2014/main" id="{AB77592C-C83E-F18B-5980-09870A9ACDBC}"/>
              </a:ext>
            </a:extLst>
          </p:cNvPr>
          <p:cNvSpPr/>
          <p:nvPr/>
        </p:nvSpPr>
        <p:spPr>
          <a:xfrm>
            <a:off x="4561745"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echteck 32">
            <a:extLst>
              <a:ext uri="{FF2B5EF4-FFF2-40B4-BE49-F238E27FC236}">
                <a16:creationId xmlns:a16="http://schemas.microsoft.com/office/drawing/2014/main" id="{6038B3E4-A997-372D-B85A-0191CB39F29D}"/>
              </a:ext>
            </a:extLst>
          </p:cNvPr>
          <p:cNvSpPr/>
          <p:nvPr/>
        </p:nvSpPr>
        <p:spPr>
          <a:xfrm>
            <a:off x="6125880"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echteck 33">
            <a:extLst>
              <a:ext uri="{FF2B5EF4-FFF2-40B4-BE49-F238E27FC236}">
                <a16:creationId xmlns:a16="http://schemas.microsoft.com/office/drawing/2014/main" id="{7412074A-6CB0-A44E-83CD-D9CCA5A137EB}"/>
              </a:ext>
            </a:extLst>
          </p:cNvPr>
          <p:cNvSpPr/>
          <p:nvPr/>
        </p:nvSpPr>
        <p:spPr>
          <a:xfrm>
            <a:off x="4561745"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Rechteck 34">
            <a:extLst>
              <a:ext uri="{FF2B5EF4-FFF2-40B4-BE49-F238E27FC236}">
                <a16:creationId xmlns:a16="http://schemas.microsoft.com/office/drawing/2014/main" id="{5199807B-D9ED-2AB0-0218-E283A1927280}"/>
              </a:ext>
            </a:extLst>
          </p:cNvPr>
          <p:cNvSpPr/>
          <p:nvPr/>
        </p:nvSpPr>
        <p:spPr>
          <a:xfrm>
            <a:off x="8209255"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intern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36" name="Rechteck 35">
            <a:extLst>
              <a:ext uri="{FF2B5EF4-FFF2-40B4-BE49-F238E27FC236}">
                <a16:creationId xmlns:a16="http://schemas.microsoft.com/office/drawing/2014/main" id="{293B80D3-4FD0-8949-EE9C-C43F15568FD9}"/>
              </a:ext>
            </a:extLst>
          </p:cNvPr>
          <p:cNvSpPr/>
          <p:nvPr/>
        </p:nvSpPr>
        <p:spPr>
          <a:xfrm>
            <a:off x="9773390" y="2829211"/>
            <a:ext cx="1508854" cy="475796"/>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a:latin typeface="Calibri" panose="020F0502020204030204" pitchFamily="34" charset="0"/>
                <a:ea typeface="Calibri" panose="020F0502020204030204" pitchFamily="34" charset="0"/>
                <a:cs typeface="Calibri" panose="020F0502020204030204" pitchFamily="34" charset="0"/>
              </a:rPr>
              <a:t>extern</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37" name="Rechteck 36">
            <a:extLst>
              <a:ext uri="{FF2B5EF4-FFF2-40B4-BE49-F238E27FC236}">
                <a16:creationId xmlns:a16="http://schemas.microsoft.com/office/drawing/2014/main" id="{69314065-9311-FAC2-63B2-FEA6DAC8FFAB}"/>
              </a:ext>
            </a:extLst>
          </p:cNvPr>
          <p:cNvSpPr/>
          <p:nvPr/>
        </p:nvSpPr>
        <p:spPr>
          <a:xfrm>
            <a:off x="9773390"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Rechteck 37">
            <a:extLst>
              <a:ext uri="{FF2B5EF4-FFF2-40B4-BE49-F238E27FC236}">
                <a16:creationId xmlns:a16="http://schemas.microsoft.com/office/drawing/2014/main" id="{4A27D9FE-5388-BAF4-137A-B11AB6617F7D}"/>
              </a:ext>
            </a:extLst>
          </p:cNvPr>
          <p:cNvSpPr/>
          <p:nvPr/>
        </p:nvSpPr>
        <p:spPr>
          <a:xfrm>
            <a:off x="8209255" y="334902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Rechteck 38">
            <a:extLst>
              <a:ext uri="{FF2B5EF4-FFF2-40B4-BE49-F238E27FC236}">
                <a16:creationId xmlns:a16="http://schemas.microsoft.com/office/drawing/2014/main" id="{33394054-6D27-2C22-B4D6-4E1A10F2BEF2}"/>
              </a:ext>
            </a:extLst>
          </p:cNvPr>
          <p:cNvSpPr/>
          <p:nvPr/>
        </p:nvSpPr>
        <p:spPr>
          <a:xfrm>
            <a:off x="9773390"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Rechteck 39">
            <a:extLst>
              <a:ext uri="{FF2B5EF4-FFF2-40B4-BE49-F238E27FC236}">
                <a16:creationId xmlns:a16="http://schemas.microsoft.com/office/drawing/2014/main" id="{829EC57C-6B86-8CBE-2AFE-73C77676B98B}"/>
              </a:ext>
            </a:extLst>
          </p:cNvPr>
          <p:cNvSpPr/>
          <p:nvPr/>
        </p:nvSpPr>
        <p:spPr>
          <a:xfrm>
            <a:off x="8209255" y="3868833"/>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Rechteck 40">
            <a:extLst>
              <a:ext uri="{FF2B5EF4-FFF2-40B4-BE49-F238E27FC236}">
                <a16:creationId xmlns:a16="http://schemas.microsoft.com/office/drawing/2014/main" id="{B691B7DF-57CA-AFC8-DC6E-031B30039856}"/>
              </a:ext>
            </a:extLst>
          </p:cNvPr>
          <p:cNvSpPr/>
          <p:nvPr/>
        </p:nvSpPr>
        <p:spPr>
          <a:xfrm>
            <a:off x="9773389"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Rechteck 41">
            <a:extLst>
              <a:ext uri="{FF2B5EF4-FFF2-40B4-BE49-F238E27FC236}">
                <a16:creationId xmlns:a16="http://schemas.microsoft.com/office/drawing/2014/main" id="{08852DC8-814B-278C-4068-2A79DEB040B2}"/>
              </a:ext>
            </a:extLst>
          </p:cNvPr>
          <p:cNvSpPr/>
          <p:nvPr/>
        </p:nvSpPr>
        <p:spPr>
          <a:xfrm>
            <a:off x="8209254" y="438864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Rechteck 42">
            <a:extLst>
              <a:ext uri="{FF2B5EF4-FFF2-40B4-BE49-F238E27FC236}">
                <a16:creationId xmlns:a16="http://schemas.microsoft.com/office/drawing/2014/main" id="{6508EAAB-87A2-7ECC-881F-206845690CAD}"/>
              </a:ext>
            </a:extLst>
          </p:cNvPr>
          <p:cNvSpPr/>
          <p:nvPr/>
        </p:nvSpPr>
        <p:spPr>
          <a:xfrm>
            <a:off x="9773389"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4" name="Rechteck 43">
            <a:extLst>
              <a:ext uri="{FF2B5EF4-FFF2-40B4-BE49-F238E27FC236}">
                <a16:creationId xmlns:a16="http://schemas.microsoft.com/office/drawing/2014/main" id="{A22BE566-69D4-77E4-0775-E04889A29635}"/>
              </a:ext>
            </a:extLst>
          </p:cNvPr>
          <p:cNvSpPr/>
          <p:nvPr/>
        </p:nvSpPr>
        <p:spPr>
          <a:xfrm>
            <a:off x="8209254" y="4917342"/>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echteck 44">
            <a:extLst>
              <a:ext uri="{FF2B5EF4-FFF2-40B4-BE49-F238E27FC236}">
                <a16:creationId xmlns:a16="http://schemas.microsoft.com/office/drawing/2014/main" id="{77376E90-B3ED-19B3-7240-2BADCD416D67}"/>
              </a:ext>
            </a:extLst>
          </p:cNvPr>
          <p:cNvSpPr/>
          <p:nvPr/>
        </p:nvSpPr>
        <p:spPr>
          <a:xfrm>
            <a:off x="9773389"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46" name="Rechteck 45">
            <a:extLst>
              <a:ext uri="{FF2B5EF4-FFF2-40B4-BE49-F238E27FC236}">
                <a16:creationId xmlns:a16="http://schemas.microsoft.com/office/drawing/2014/main" id="{BBDDB56D-8F83-1B55-761B-CACB921194C5}"/>
              </a:ext>
            </a:extLst>
          </p:cNvPr>
          <p:cNvSpPr/>
          <p:nvPr/>
        </p:nvSpPr>
        <p:spPr>
          <a:xfrm>
            <a:off x="8209254" y="5443084"/>
            <a:ext cx="1508854" cy="4757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8900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B0FE0-C7E4-CB5A-2418-73A33CB5DDD9}"/>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1E86F1D9-FB08-CEED-5EFD-7A8A1A418DFF}"/>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537F362B-4693-B737-A3B4-51270BA9AFED}"/>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34D6A197-A645-E5C0-B54D-E159CF4AFCFB}"/>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Gemeinsame Priorisierung der Handlungsfelder</a:t>
            </a:r>
          </a:p>
        </p:txBody>
      </p:sp>
    </p:spTree>
    <p:extLst>
      <p:ext uri="{BB962C8B-B14F-4D97-AF65-F5344CB8AC3E}">
        <p14:creationId xmlns:p14="http://schemas.microsoft.com/office/powerpoint/2010/main" val="1791295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BD8CB-0328-9A63-F0D4-CBD5383E697D}"/>
            </a:ext>
          </a:extLst>
        </p:cNvPr>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B3B19C3C-1E1C-976D-80EF-D1E9D72C69B0}"/>
              </a:ext>
            </a:extLst>
          </p:cNvPr>
          <p:cNvGraphicFramePr>
            <a:graphicFrameLocks/>
          </p:cNvGraphicFramePr>
          <p:nvPr>
            <p:custDataLst>
              <p:tags r:id="rId1"/>
            </p:custDataLst>
            <p:extLst>
              <p:ext uri="{D42A27DB-BD31-4B8C-83A1-F6EECF244321}">
                <p14:modId xmlns:p14="http://schemas.microsoft.com/office/powerpoint/2010/main" val="28152238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B3B19C3C-1E1C-976D-80EF-D1E9D72C69B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12EC082A-DA0C-110A-F1F4-2ED79930A75B}"/>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sind die Handlungsfelder, die wir zukünftig priorisieren wollen?</a:t>
            </a:r>
          </a:p>
        </p:txBody>
      </p:sp>
      <p:sp>
        <p:nvSpPr>
          <p:cNvPr id="4" name="Rechteck 3">
            <a:extLst>
              <a:ext uri="{FF2B5EF4-FFF2-40B4-BE49-F238E27FC236}">
                <a16:creationId xmlns:a16="http://schemas.microsoft.com/office/drawing/2014/main" id="{3C11C960-1B5C-AD20-1CE4-85706E1A09D7}"/>
              </a:ext>
            </a:extLst>
          </p:cNvPr>
          <p:cNvSpPr/>
          <p:nvPr/>
        </p:nvSpPr>
        <p:spPr>
          <a:xfrm>
            <a:off x="780902" y="2328530"/>
            <a:ext cx="3822055" cy="2740930"/>
          </a:xfrm>
          <a:prstGeom prst="rect">
            <a:avLst/>
          </a:prstGeom>
          <a:solidFill>
            <a:srgbClr val="D9D9D9"/>
          </a:solidFill>
          <a:ln w="1270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107958" tIns="107958" rIns="107958" bIns="107958" rtlCol="0" anchor="t"/>
          <a:lstStyle/>
          <a:p>
            <a:pPr defTabSz="914034">
              <a:spcAft>
                <a:spcPts val="600"/>
              </a:spcAft>
            </a:pPr>
            <a:r>
              <a:rPr lang="de-DE" sz="1400" dirty="0">
                <a:solidFill>
                  <a:srgbClr val="000000"/>
                </a:solidFill>
                <a:latin typeface="Calibri" panose="020F0502020204030204" pitchFamily="34" charset="0"/>
                <a:ea typeface="Calibri" panose="020F0502020204030204" pitchFamily="34" charset="0"/>
                <a:cs typeface="Calibri" panose="020F0502020204030204" pitchFamily="34" charset="0"/>
              </a:rPr>
              <a:t>Insgesamt kann jede(r) Teilnehmer*in bis zu drei Punkte pro Anwendungsbereich vergeben für …​</a:t>
            </a:r>
          </a:p>
          <a:p>
            <a:pPr defTabSz="914034">
              <a:spcAft>
                <a:spcPts val="600"/>
              </a:spcAft>
            </a:pP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85636" indent="-285636" defTabSz="914034">
              <a:spcAft>
                <a:spcPts val="600"/>
              </a:spcAft>
              <a:buFont typeface="Wingdings" panose="05000000000000000000" pitchFamily="2" charset="0"/>
              <a:buChar char="§"/>
            </a:pPr>
            <a:endParaRPr lang="de-DE" sz="1400" i="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elle 5">
            <a:extLst>
              <a:ext uri="{FF2B5EF4-FFF2-40B4-BE49-F238E27FC236}">
                <a16:creationId xmlns:a16="http://schemas.microsoft.com/office/drawing/2014/main" id="{135F2F8A-2AA3-B4E1-6789-FC171061BAB2}"/>
              </a:ext>
            </a:extLst>
          </p:cNvPr>
          <p:cNvGraphicFramePr>
            <a:graphicFrameLocks noGrp="1"/>
          </p:cNvGraphicFramePr>
          <p:nvPr>
            <p:extLst>
              <p:ext uri="{D42A27DB-BD31-4B8C-83A1-F6EECF244321}">
                <p14:modId xmlns:p14="http://schemas.microsoft.com/office/powerpoint/2010/main" val="2793478382"/>
              </p:ext>
            </p:extLst>
          </p:nvPr>
        </p:nvGraphicFramePr>
        <p:xfrm>
          <a:off x="1162845" y="3126727"/>
          <a:ext cx="3037205" cy="1554480"/>
        </p:xfrm>
        <a:graphic>
          <a:graphicData uri="http://schemas.openxmlformats.org/drawingml/2006/table">
            <a:tbl>
              <a:tblPr/>
              <a:tblGrid>
                <a:gridCol w="452437">
                  <a:extLst>
                    <a:ext uri="{9D8B030D-6E8A-4147-A177-3AD203B41FA5}">
                      <a16:colId xmlns:a16="http://schemas.microsoft.com/office/drawing/2014/main" val="1267066298"/>
                    </a:ext>
                  </a:extLst>
                </a:gridCol>
                <a:gridCol w="2584768">
                  <a:extLst>
                    <a:ext uri="{9D8B030D-6E8A-4147-A177-3AD203B41FA5}">
                      <a16:colId xmlns:a16="http://schemas.microsoft.com/office/drawing/2014/main" val="777586878"/>
                    </a:ext>
                  </a:extLst>
                </a:gridCol>
              </a:tblGrid>
              <a:tr h="361950">
                <a:tc>
                  <a:txBody>
                    <a:bodyPr/>
                    <a:lstStyle/>
                    <a:p>
                      <a:pPr algn="l" fontAlgn="auto">
                        <a:lnSpc>
                          <a:spcPct val="100000"/>
                        </a:lnSpc>
                        <a:buNone/>
                      </a:pPr>
                      <a:r>
                        <a:rPr lang="de-DE" sz="1400" b="0" i="0" dirty="0">
                          <a:solidFill>
                            <a:srgbClr val="000000"/>
                          </a:solidFill>
                          <a:effectLst/>
                          <a:latin typeface="+mn-lt"/>
                        </a:rPr>
                        <a: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Stärken, die weiter gestärkt werden sollen​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8239832"/>
                  </a:ext>
                </a:extLst>
              </a:tr>
              <a:tr h="361950">
                <a:tc>
                  <a:txBody>
                    <a:bodyPr/>
                    <a:lstStyle/>
                    <a:p>
                      <a:pPr algn="l" fontAlgn="auto">
                        <a:lnSpc>
                          <a:spcPct val="100000"/>
                        </a:lnSpc>
                        <a:buNone/>
                      </a:pPr>
                      <a:r>
                        <a:rPr lang="de-DE" sz="1400" b="0" i="0" dirty="0">
                          <a:solidFill>
                            <a:srgbClr val="000000"/>
                          </a:solidFill>
                          <a:effectLst/>
                          <a:latin typeface="+mn-lt"/>
                        </a:rPr>
                        <a: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Schwächen, die angegangen werden sollen​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5437149"/>
                  </a:ext>
                </a:extLst>
              </a:tr>
              <a:tr h="361950">
                <a:tc>
                  <a:txBody>
                    <a:bodyPr/>
                    <a:lstStyle/>
                    <a:p>
                      <a:pPr algn="l" fontAlgn="auto">
                        <a:lnSpc>
                          <a:spcPct val="100000"/>
                        </a:lnSpc>
                        <a:buNone/>
                      </a:pPr>
                      <a:r>
                        <a:rPr lang="de-DE" sz="1400" b="0" i="0" dirty="0">
                          <a:solidFill>
                            <a:srgbClr val="000000"/>
                          </a:solidFill>
                          <a:effectLst/>
                          <a:latin typeface="+mn-lt"/>
                        </a:rPr>
                        <a:t>​</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base">
                        <a:lnSpc>
                          <a:spcPct val="100000"/>
                        </a:lnSpc>
                        <a:buNone/>
                      </a:pPr>
                      <a:r>
                        <a:rPr lang="de-DE" sz="14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Fähigkeiten, die nicht angegangen werden sollen​</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9913124"/>
                  </a:ext>
                </a:extLst>
              </a:tr>
            </a:tbl>
          </a:graphicData>
        </a:graphic>
      </p:graphicFrame>
      <p:sp>
        <p:nvSpPr>
          <p:cNvPr id="7" name="Ellipse 6">
            <a:extLst>
              <a:ext uri="{FF2B5EF4-FFF2-40B4-BE49-F238E27FC236}">
                <a16:creationId xmlns:a16="http://schemas.microsoft.com/office/drawing/2014/main" id="{7FC28A3D-D90A-BD3E-51C7-839E5C4AFD0B}"/>
              </a:ext>
            </a:extLst>
          </p:cNvPr>
          <p:cNvSpPr/>
          <p:nvPr/>
        </p:nvSpPr>
        <p:spPr>
          <a:xfrm>
            <a:off x="1267619" y="4303685"/>
            <a:ext cx="246888" cy="24688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8" name="Ellipse 7">
            <a:extLst>
              <a:ext uri="{FF2B5EF4-FFF2-40B4-BE49-F238E27FC236}">
                <a16:creationId xmlns:a16="http://schemas.microsoft.com/office/drawing/2014/main" id="{4E54F81C-60E2-9752-5E59-81CF5960683B}"/>
              </a:ext>
            </a:extLst>
          </p:cNvPr>
          <p:cNvSpPr/>
          <p:nvPr/>
        </p:nvSpPr>
        <p:spPr>
          <a:xfrm>
            <a:off x="1267619" y="3780523"/>
            <a:ext cx="246888" cy="246888"/>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9" name="Ellipse 8">
            <a:extLst>
              <a:ext uri="{FF2B5EF4-FFF2-40B4-BE49-F238E27FC236}">
                <a16:creationId xmlns:a16="http://schemas.microsoft.com/office/drawing/2014/main" id="{4D2835F8-2910-3430-6D38-B585D13BC38A}"/>
              </a:ext>
            </a:extLst>
          </p:cNvPr>
          <p:cNvSpPr/>
          <p:nvPr/>
        </p:nvSpPr>
        <p:spPr>
          <a:xfrm>
            <a:off x="1267619" y="3257361"/>
            <a:ext cx="246888" cy="246888"/>
          </a:xfrm>
          <a:prstGeom prst="ellipse">
            <a:avLst/>
          </a:prstGeom>
          <a:solidFill>
            <a:srgbClr val="74B341"/>
          </a:solidFill>
          <a:ln>
            <a:solidFill>
              <a:srgbClr val="74B3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grpSp>
        <p:nvGrpSpPr>
          <p:cNvPr id="5" name="Gruppieren 4">
            <a:extLst>
              <a:ext uri="{FF2B5EF4-FFF2-40B4-BE49-F238E27FC236}">
                <a16:creationId xmlns:a16="http://schemas.microsoft.com/office/drawing/2014/main" id="{974AC1A6-D091-C732-192D-617D355178C5}"/>
              </a:ext>
            </a:extLst>
          </p:cNvPr>
          <p:cNvGrpSpPr>
            <a:grpSpLocks/>
          </p:cNvGrpSpPr>
          <p:nvPr/>
        </p:nvGrpSpPr>
        <p:grpSpPr>
          <a:xfrm>
            <a:off x="5303597" y="1731486"/>
            <a:ext cx="6107501" cy="4098073"/>
            <a:chOff x="4778251" y="1269076"/>
            <a:chExt cx="7185295" cy="4821262"/>
          </a:xfrm>
        </p:grpSpPr>
        <p:pic>
          <p:nvPicPr>
            <p:cNvPr id="10" name="Grafik 9">
              <a:extLst>
                <a:ext uri="{FF2B5EF4-FFF2-40B4-BE49-F238E27FC236}">
                  <a16:creationId xmlns:a16="http://schemas.microsoft.com/office/drawing/2014/main" id="{043CB398-AC70-467F-2045-8B45B98F1AE3}"/>
                </a:ext>
              </a:extLst>
            </p:cNvPr>
            <p:cNvPicPr>
              <a:picLocks noChangeAspect="1"/>
            </p:cNvPicPr>
            <p:nvPr/>
          </p:nvPicPr>
          <p:blipFill>
            <a:blip r:embed="rId6"/>
            <a:stretch>
              <a:fillRect/>
            </a:stretch>
          </p:blipFill>
          <p:spPr>
            <a:xfrm>
              <a:off x="4778251" y="1269076"/>
              <a:ext cx="5221598" cy="2963611"/>
            </a:xfrm>
            <a:prstGeom prst="rect">
              <a:avLst/>
            </a:prstGeom>
            <a:ln w="8096">
              <a:solidFill>
                <a:schemeClr val="tx1">
                  <a:lumMod val="50000"/>
                  <a:lumOff val="50000"/>
                </a:schemeClr>
              </a:solidFill>
            </a:ln>
          </p:spPr>
        </p:pic>
        <p:pic>
          <p:nvPicPr>
            <p:cNvPr id="11" name="Grafik 10">
              <a:extLst>
                <a:ext uri="{FF2B5EF4-FFF2-40B4-BE49-F238E27FC236}">
                  <a16:creationId xmlns:a16="http://schemas.microsoft.com/office/drawing/2014/main" id="{A7B7B895-EA14-3FBF-516E-AD0690418260}"/>
                </a:ext>
              </a:extLst>
            </p:cNvPr>
            <p:cNvPicPr>
              <a:picLocks noChangeAspect="1"/>
            </p:cNvPicPr>
            <p:nvPr/>
          </p:nvPicPr>
          <p:blipFill>
            <a:blip r:embed="rId7"/>
            <a:stretch>
              <a:fillRect/>
            </a:stretch>
          </p:blipFill>
          <p:spPr>
            <a:xfrm>
              <a:off x="5752228" y="2197901"/>
              <a:ext cx="5214545" cy="2963611"/>
            </a:xfrm>
            <a:prstGeom prst="rect">
              <a:avLst/>
            </a:prstGeom>
            <a:ln w="8096">
              <a:solidFill>
                <a:schemeClr val="tx1">
                  <a:lumMod val="50000"/>
                  <a:lumOff val="50000"/>
                </a:schemeClr>
              </a:solidFill>
            </a:ln>
          </p:spPr>
        </p:pic>
        <p:pic>
          <p:nvPicPr>
            <p:cNvPr id="12" name="Grafik 11">
              <a:extLst>
                <a:ext uri="{FF2B5EF4-FFF2-40B4-BE49-F238E27FC236}">
                  <a16:creationId xmlns:a16="http://schemas.microsoft.com/office/drawing/2014/main" id="{CFD8A1EB-56DC-5C2E-709E-04545E07C3C7}"/>
                </a:ext>
              </a:extLst>
            </p:cNvPr>
            <p:cNvPicPr>
              <a:picLocks noChangeAspect="1"/>
            </p:cNvPicPr>
            <p:nvPr/>
          </p:nvPicPr>
          <p:blipFill>
            <a:blip r:embed="rId8"/>
            <a:stretch>
              <a:fillRect/>
            </a:stretch>
          </p:blipFill>
          <p:spPr>
            <a:xfrm>
              <a:off x="6719152" y="3126727"/>
              <a:ext cx="5244394" cy="2963611"/>
            </a:xfrm>
            <a:prstGeom prst="rect">
              <a:avLst/>
            </a:prstGeom>
            <a:ln w="8096">
              <a:solidFill>
                <a:schemeClr val="tx1">
                  <a:lumMod val="50000"/>
                  <a:lumOff val="50000"/>
                </a:schemeClr>
              </a:solidFill>
            </a:ln>
          </p:spPr>
        </p:pic>
      </p:grpSp>
    </p:spTree>
    <p:extLst>
      <p:ext uri="{BB962C8B-B14F-4D97-AF65-F5344CB8AC3E}">
        <p14:creationId xmlns:p14="http://schemas.microsoft.com/office/powerpoint/2010/main" val="1646239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8281FEA-5487-2CCA-7FDF-B4C6414339F1}"/>
              </a:ext>
            </a:extLst>
          </p:cNvPr>
          <p:cNvGraphicFramePr>
            <a:graphicFrameLocks/>
          </p:cNvGraphicFramePr>
          <p:nvPr>
            <p:custDataLst>
              <p:tags r:id="rId1"/>
            </p:custDataLst>
            <p:extLst>
              <p:ext uri="{D42A27DB-BD31-4B8C-83A1-F6EECF244321}">
                <p14:modId xmlns:p14="http://schemas.microsoft.com/office/powerpoint/2010/main" val="20645396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8" imgW="344" imgH="344" progId="TCLayout.ActiveDocument.1">
                  <p:embed/>
                </p:oleObj>
              </mc:Choice>
              <mc:Fallback>
                <p:oleObj name="think-cell Folie" r:id="rId18" imgW="344" imgH="344" progId="TCLayout.ActiveDocument.1">
                  <p:embed/>
                  <p:pic>
                    <p:nvPicPr>
                      <p:cNvPr id="4" name="think-cell data - do not delete" hidden="1">
                        <a:extLst>
                          <a:ext uri="{FF2B5EF4-FFF2-40B4-BE49-F238E27FC236}">
                            <a16:creationId xmlns:a16="http://schemas.microsoft.com/office/drawing/2014/main" id="{38281FEA-5487-2CCA-7FDF-B4C6414339F1}"/>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C267C26-8AF6-E8F6-50F9-E48BD541F052}"/>
              </a:ext>
            </a:extLst>
          </p:cNvPr>
          <p:cNvSpPr>
            <a:spLocks noGrp="1"/>
          </p:cNvSpPr>
          <p:nvPr>
            <p:ph type="ctrTitle"/>
          </p:nvPr>
        </p:nvSpPr>
        <p:spPr/>
        <p:txBody>
          <a:bodyPr vert="horz" rIns="0"/>
          <a:lstStyle/>
          <a:p>
            <a:r>
              <a:rPr lang="de-DE" dirty="0">
                <a:latin typeface="Calibri" panose="020F0502020204030204" pitchFamily="34" charset="0"/>
                <a:cs typeface="Calibri" panose="020F0502020204030204" pitchFamily="34" charset="0"/>
              </a:rPr>
              <a:t>Agenda</a:t>
            </a:r>
          </a:p>
        </p:txBody>
      </p:sp>
      <p:sp>
        <p:nvSpPr>
          <p:cNvPr id="17" name="Rechteck 16">
            <a:hlinkClick r:id="" action="ppaction://noaction"/>
            <a:extLst>
              <a:ext uri="{FF2B5EF4-FFF2-40B4-BE49-F238E27FC236}">
                <a16:creationId xmlns:a16="http://schemas.microsoft.com/office/drawing/2014/main" id="{5070E528-77C3-DDDB-7FF0-52B4EE3BAEF6}"/>
              </a:ext>
            </a:extLst>
          </p:cNvPr>
          <p:cNvSpPr/>
          <p:nvPr>
            <p:custDataLst>
              <p:tags r:id="rId2"/>
            </p:custDataLst>
          </p:nvPr>
        </p:nvSpPr>
        <p:spPr>
          <a:xfrm>
            <a:off x="1555911" y="4676528"/>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Gemeinsame Priorisierung der Handlungsfelder</a:t>
            </a:r>
          </a:p>
        </p:txBody>
      </p:sp>
      <p:sp>
        <p:nvSpPr>
          <p:cNvPr id="18" name="Ellipse 17">
            <a:hlinkClick r:id="" action="ppaction://noaction"/>
            <a:extLst>
              <a:ext uri="{FF2B5EF4-FFF2-40B4-BE49-F238E27FC236}">
                <a16:creationId xmlns:a16="http://schemas.microsoft.com/office/drawing/2014/main" id="{C58A9DFB-BC69-5A6F-45B1-565B99F20DFC}"/>
              </a:ext>
            </a:extLst>
          </p:cNvPr>
          <p:cNvSpPr/>
          <p:nvPr>
            <p:custDataLst>
              <p:tags r:id="rId3"/>
            </p:custDataLst>
          </p:nvPr>
        </p:nvSpPr>
        <p:spPr>
          <a:xfrm>
            <a:off x="989708" y="4676528"/>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6</a:t>
            </a:r>
          </a:p>
        </p:txBody>
      </p:sp>
      <p:sp>
        <p:nvSpPr>
          <p:cNvPr id="19" name="Rechteck 18">
            <a:hlinkClick r:id="" action="ppaction://noaction"/>
            <a:extLst>
              <a:ext uri="{FF2B5EF4-FFF2-40B4-BE49-F238E27FC236}">
                <a16:creationId xmlns:a16="http://schemas.microsoft.com/office/drawing/2014/main" id="{5E5A2244-201D-1D72-731D-58FF08BED53C}"/>
              </a:ext>
            </a:extLst>
          </p:cNvPr>
          <p:cNvSpPr/>
          <p:nvPr>
            <p:custDataLst>
              <p:tags r:id="rId4"/>
            </p:custDataLst>
          </p:nvPr>
        </p:nvSpPr>
        <p:spPr>
          <a:xfrm>
            <a:off x="1555911" y="4110326"/>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Aktuelle Ausgangslage und gewünschter Zielzustand</a:t>
            </a:r>
          </a:p>
        </p:txBody>
      </p:sp>
      <p:sp>
        <p:nvSpPr>
          <p:cNvPr id="20" name="Ellipse 19">
            <a:hlinkClick r:id="" action="ppaction://noaction"/>
            <a:extLst>
              <a:ext uri="{FF2B5EF4-FFF2-40B4-BE49-F238E27FC236}">
                <a16:creationId xmlns:a16="http://schemas.microsoft.com/office/drawing/2014/main" id="{FB75207B-72CB-7504-D3E6-0911023DE180}"/>
              </a:ext>
            </a:extLst>
          </p:cNvPr>
          <p:cNvSpPr/>
          <p:nvPr>
            <p:custDataLst>
              <p:tags r:id="rId5"/>
            </p:custDataLst>
          </p:nvPr>
        </p:nvSpPr>
        <p:spPr>
          <a:xfrm>
            <a:off x="989708" y="4110326"/>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5</a:t>
            </a:r>
          </a:p>
        </p:txBody>
      </p:sp>
      <p:sp>
        <p:nvSpPr>
          <p:cNvPr id="21" name="Rechteck 20">
            <a:hlinkClick r:id="" action="ppaction://noaction"/>
            <a:extLst>
              <a:ext uri="{FF2B5EF4-FFF2-40B4-BE49-F238E27FC236}">
                <a16:creationId xmlns:a16="http://schemas.microsoft.com/office/drawing/2014/main" id="{15B8FAC7-64A2-4852-0E44-0B5F04A58D91}"/>
              </a:ext>
            </a:extLst>
          </p:cNvPr>
          <p:cNvSpPr/>
          <p:nvPr>
            <p:custDataLst>
              <p:tags r:id="rId6"/>
            </p:custDataLst>
          </p:nvPr>
        </p:nvSpPr>
        <p:spPr>
          <a:xfrm>
            <a:off x="1555911" y="3544126"/>
            <a:ext cx="4540089" cy="502701"/>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Vorstellung identifizierter Muster</a:t>
            </a:r>
          </a:p>
        </p:txBody>
      </p:sp>
      <p:sp>
        <p:nvSpPr>
          <p:cNvPr id="22" name="Ellipse 21">
            <a:hlinkClick r:id="" action="ppaction://noaction"/>
            <a:extLst>
              <a:ext uri="{FF2B5EF4-FFF2-40B4-BE49-F238E27FC236}">
                <a16:creationId xmlns:a16="http://schemas.microsoft.com/office/drawing/2014/main" id="{E84EFE0C-CF71-C662-5E6E-8BE7D6AA42C4}"/>
              </a:ext>
            </a:extLst>
          </p:cNvPr>
          <p:cNvSpPr/>
          <p:nvPr>
            <p:custDataLst>
              <p:tags r:id="rId7"/>
            </p:custDataLst>
          </p:nvPr>
        </p:nvSpPr>
        <p:spPr>
          <a:xfrm>
            <a:off x="989708" y="3544126"/>
            <a:ext cx="502702" cy="502701"/>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4</a:t>
            </a:r>
          </a:p>
        </p:txBody>
      </p:sp>
      <p:sp>
        <p:nvSpPr>
          <p:cNvPr id="23" name="Rechteck 22">
            <a:hlinkClick r:id="" action="ppaction://noaction"/>
            <a:extLst>
              <a:ext uri="{FF2B5EF4-FFF2-40B4-BE49-F238E27FC236}">
                <a16:creationId xmlns:a16="http://schemas.microsoft.com/office/drawing/2014/main" id="{8F212DF4-7D64-105A-270A-EA5A20394A5B}"/>
              </a:ext>
            </a:extLst>
          </p:cNvPr>
          <p:cNvSpPr/>
          <p:nvPr>
            <p:custDataLst>
              <p:tags r:id="rId8"/>
            </p:custDataLst>
          </p:nvPr>
        </p:nvSpPr>
        <p:spPr>
          <a:xfrm>
            <a:off x="1555911" y="2977923"/>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Detaillierte Auswertung des Self-Assessments</a:t>
            </a:r>
          </a:p>
        </p:txBody>
      </p:sp>
      <p:sp>
        <p:nvSpPr>
          <p:cNvPr id="24" name="Ellipse 23">
            <a:hlinkClick r:id="" action="ppaction://noaction"/>
            <a:extLst>
              <a:ext uri="{FF2B5EF4-FFF2-40B4-BE49-F238E27FC236}">
                <a16:creationId xmlns:a16="http://schemas.microsoft.com/office/drawing/2014/main" id="{B5FF7C03-0CBD-BA96-5433-51FDA3F1DFD4}"/>
              </a:ext>
            </a:extLst>
          </p:cNvPr>
          <p:cNvSpPr/>
          <p:nvPr>
            <p:custDataLst>
              <p:tags r:id="rId9"/>
            </p:custDataLst>
          </p:nvPr>
        </p:nvSpPr>
        <p:spPr>
          <a:xfrm>
            <a:off x="989708" y="2977923"/>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3</a:t>
            </a:r>
          </a:p>
        </p:txBody>
      </p:sp>
      <p:sp>
        <p:nvSpPr>
          <p:cNvPr id="25" name="Rechteck 24">
            <a:hlinkClick r:id="" action="ppaction://noaction"/>
            <a:extLst>
              <a:ext uri="{FF2B5EF4-FFF2-40B4-BE49-F238E27FC236}">
                <a16:creationId xmlns:a16="http://schemas.microsoft.com/office/drawing/2014/main" id="{9D861866-1C31-54C6-ABA1-F26C9BE4E2EE}"/>
              </a:ext>
            </a:extLst>
          </p:cNvPr>
          <p:cNvSpPr/>
          <p:nvPr>
            <p:custDataLst>
              <p:tags r:id="rId10"/>
            </p:custDataLst>
          </p:nvPr>
        </p:nvSpPr>
        <p:spPr>
          <a:xfrm>
            <a:off x="1555911" y="2411721"/>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solidFill>
                <a:latin typeface="Calibri" panose="020F0502020204030204" pitchFamily="34" charset="0"/>
                <a:ea typeface="Calibri" panose="020F0502020204030204" pitchFamily="34" charset="0"/>
                <a:cs typeface="Calibri" panose="020F0502020204030204" pitchFamily="34" charset="0"/>
              </a:rPr>
              <a:t>Ergebnisübersicht des Online-Self-Assessments</a:t>
            </a:r>
          </a:p>
        </p:txBody>
      </p:sp>
      <p:sp>
        <p:nvSpPr>
          <p:cNvPr id="26" name="Ellipse 25">
            <a:hlinkClick r:id="" action="ppaction://noaction"/>
            <a:extLst>
              <a:ext uri="{FF2B5EF4-FFF2-40B4-BE49-F238E27FC236}">
                <a16:creationId xmlns:a16="http://schemas.microsoft.com/office/drawing/2014/main" id="{E13E1485-52A0-F0E4-02B1-83ED4CCE101C}"/>
              </a:ext>
            </a:extLst>
          </p:cNvPr>
          <p:cNvSpPr/>
          <p:nvPr>
            <p:custDataLst>
              <p:tags r:id="rId11"/>
            </p:custDataLst>
          </p:nvPr>
        </p:nvSpPr>
        <p:spPr>
          <a:xfrm>
            <a:off x="989708" y="2411721"/>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2</a:t>
            </a:r>
          </a:p>
        </p:txBody>
      </p:sp>
      <p:sp>
        <p:nvSpPr>
          <p:cNvPr id="27" name="Rechteck 26">
            <a:hlinkClick r:id="" action="ppaction://noaction"/>
            <a:extLst>
              <a:ext uri="{FF2B5EF4-FFF2-40B4-BE49-F238E27FC236}">
                <a16:creationId xmlns:a16="http://schemas.microsoft.com/office/drawing/2014/main" id="{3C287707-A069-D945-DFA2-492E03055047}"/>
              </a:ext>
            </a:extLst>
          </p:cNvPr>
          <p:cNvSpPr/>
          <p:nvPr>
            <p:custDataLst>
              <p:tags r:id="rId12"/>
            </p:custDataLst>
          </p:nvPr>
        </p:nvSpPr>
        <p:spPr>
          <a:xfrm>
            <a:off x="1555911" y="1845519"/>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Einleitung</a:t>
            </a:r>
          </a:p>
        </p:txBody>
      </p:sp>
      <p:sp>
        <p:nvSpPr>
          <p:cNvPr id="28" name="Ellipse 27">
            <a:hlinkClick r:id="" action="ppaction://noaction"/>
            <a:extLst>
              <a:ext uri="{FF2B5EF4-FFF2-40B4-BE49-F238E27FC236}">
                <a16:creationId xmlns:a16="http://schemas.microsoft.com/office/drawing/2014/main" id="{AEC7B159-9669-9063-155A-AEE2FE63BC75}"/>
              </a:ext>
            </a:extLst>
          </p:cNvPr>
          <p:cNvSpPr/>
          <p:nvPr>
            <p:custDataLst>
              <p:tags r:id="rId13"/>
            </p:custDataLst>
          </p:nvPr>
        </p:nvSpPr>
        <p:spPr>
          <a:xfrm>
            <a:off x="989708" y="1845519"/>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1</a:t>
            </a:r>
          </a:p>
        </p:txBody>
      </p:sp>
      <p:sp>
        <p:nvSpPr>
          <p:cNvPr id="3" name="Rechteck 2">
            <a:hlinkClick r:id="" action="ppaction://noaction"/>
            <a:extLst>
              <a:ext uri="{FF2B5EF4-FFF2-40B4-BE49-F238E27FC236}">
                <a16:creationId xmlns:a16="http://schemas.microsoft.com/office/drawing/2014/main" id="{78E22749-CDA6-68C4-13B6-86D4B4EEB953}"/>
              </a:ext>
            </a:extLst>
          </p:cNvPr>
          <p:cNvSpPr/>
          <p:nvPr>
            <p:custDataLst>
              <p:tags r:id="rId14"/>
            </p:custDataLst>
          </p:nvPr>
        </p:nvSpPr>
        <p:spPr>
          <a:xfrm>
            <a:off x="1555911" y="5242730"/>
            <a:ext cx="4540089" cy="502702"/>
          </a:xfrm>
          <a:prstGeom prst="rect">
            <a:avLst/>
          </a:prstGeom>
          <a:noFill/>
          <a:ln>
            <a:noFill/>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0" bIns="127000" numCol="1" spcCol="0" rtlCol="0" fromWordArt="0" anchor="t" anchorCtr="0" forceAA="0" compatLnSpc="1">
            <a:prstTxWarp prst="textNoShape">
              <a:avLst/>
            </a:prstTxWarp>
            <a:noAutofit/>
          </a:bodyPr>
          <a:lstStyle/>
          <a:p>
            <a:pPr>
              <a:spcBef>
                <a:spcPct val="0"/>
              </a:spcBef>
              <a:spcAft>
                <a:spcPct val="0"/>
              </a:spcAft>
            </a:pPr>
            <a:r>
              <a:rPr lang="de-DE" sz="1600" b="1" dirty="0">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rPr>
              <a:t>Nächste Schritte</a:t>
            </a:r>
          </a:p>
        </p:txBody>
      </p:sp>
      <p:sp>
        <p:nvSpPr>
          <p:cNvPr id="5" name="Ellipse 4">
            <a:hlinkClick r:id="" action="ppaction://noaction"/>
            <a:extLst>
              <a:ext uri="{FF2B5EF4-FFF2-40B4-BE49-F238E27FC236}">
                <a16:creationId xmlns:a16="http://schemas.microsoft.com/office/drawing/2014/main" id="{9B99B4DF-D5E2-2CD2-5A1F-9C40103D3866}"/>
              </a:ext>
            </a:extLst>
          </p:cNvPr>
          <p:cNvSpPr/>
          <p:nvPr>
            <p:custDataLst>
              <p:tags r:id="rId15"/>
            </p:custDataLst>
          </p:nvPr>
        </p:nvSpPr>
        <p:spPr>
          <a:xfrm>
            <a:off x="989708" y="5242730"/>
            <a:ext cx="502702" cy="502702"/>
          </a:xfrm>
          <a:prstGeom prst="ellipse">
            <a:avLst/>
          </a:prstGeom>
          <a:solidFill>
            <a:srgbClr val="74B341"/>
          </a:solidFill>
          <a:ln w="508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76200" tIns="127000" rIns="76200" bIns="127000" numCol="1" spcCol="0" rtlCol="0" fromWordArt="0" anchor="ctr" anchorCtr="0" forceAA="0" compatLnSpc="1">
            <a:prstTxWarp prst="textNoShape">
              <a:avLst/>
            </a:prstTxWarp>
            <a:noAutofit/>
          </a:bodyPr>
          <a:lstStyle/>
          <a:p>
            <a:pPr algn="ctr">
              <a:spcBef>
                <a:spcPct val="0"/>
              </a:spcBef>
              <a:spcAft>
                <a:spcPct val="0"/>
              </a:spcAft>
            </a:pPr>
            <a:r>
              <a:rPr lang="de-DE" sz="1600" b="1" dirty="0">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rPr>
              <a:t>7</a:t>
            </a:r>
          </a:p>
        </p:txBody>
      </p:sp>
    </p:spTree>
    <p:extLst>
      <p:ext uri="{BB962C8B-B14F-4D97-AF65-F5344CB8AC3E}">
        <p14:creationId xmlns:p14="http://schemas.microsoft.com/office/powerpoint/2010/main" val="1467405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E2783-9C3D-A0F9-B7CE-582111F848EE}"/>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702FF1EC-5A80-8A43-1853-A46D31EF483F}"/>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p>
        </p:txBody>
      </p:sp>
      <p:sp>
        <p:nvSpPr>
          <p:cNvPr id="7" name="Object2">
            <a:extLst>
              <a:ext uri="{FF2B5EF4-FFF2-40B4-BE49-F238E27FC236}">
                <a16:creationId xmlns:a16="http://schemas.microsoft.com/office/drawing/2014/main" id="{268358D8-02BE-44D0-2062-3FCE785DED9D}"/>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p>
        </p:txBody>
      </p:sp>
      <p:sp>
        <p:nvSpPr>
          <p:cNvPr id="4" name="Object3">
            <a:extLst>
              <a:ext uri="{FF2B5EF4-FFF2-40B4-BE49-F238E27FC236}">
                <a16:creationId xmlns:a16="http://schemas.microsoft.com/office/drawing/2014/main" id="{31C1216E-542C-12B4-EB49-A886B569B754}"/>
              </a:ext>
            </a:extLst>
          </p:cNvPr>
          <p:cNvSpPr/>
          <p:nvPr/>
        </p:nvSpPr>
        <p:spPr>
          <a:xfrm>
            <a:off x="964800" y="4406400"/>
            <a:ext cx="10360800" cy="1360800"/>
          </a:xfrm>
          <a:prstGeom prst="rect">
            <a:avLst/>
          </a:prstGeom>
          <a:noFill/>
          <a:ln/>
        </p:spPr>
        <p:txBody>
          <a:bodyPr wrap="square" lIns="0" rtlCol="0" anchor="ctr"/>
          <a:lstStyle/>
          <a:p>
            <a:r>
              <a:rPr lang="de-DE" sz="4000" noProof="0" dirty="0">
                <a:latin typeface="Calibri" panose="020F0502020204030204" pitchFamily="34" charset="0"/>
                <a:cs typeface="Calibri" panose="020F0502020204030204" pitchFamily="34" charset="0"/>
              </a:rPr>
              <a:t>Nächste Schritte</a:t>
            </a:r>
          </a:p>
        </p:txBody>
      </p:sp>
    </p:spTree>
    <p:extLst>
      <p:ext uri="{BB962C8B-B14F-4D97-AF65-F5344CB8AC3E}">
        <p14:creationId xmlns:p14="http://schemas.microsoft.com/office/powerpoint/2010/main" val="489039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85FB3-91A4-7AF2-8987-7803E20636FF}"/>
            </a:ext>
          </a:extLst>
        </p:cNvPr>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14868A38-6807-06E5-17E5-C11EC0D2A90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0" name="think-cell data - do not delete" hidden="1">
                        <a:extLst>
                          <a:ext uri="{FF2B5EF4-FFF2-40B4-BE49-F238E27FC236}">
                            <a16:creationId xmlns:a16="http://schemas.microsoft.com/office/drawing/2014/main" id="{14868A38-6807-06E5-17E5-C11EC0D2A9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C5B2F909-E00E-46E2-BDED-6654B84F3CFC}"/>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sind die nächsten Schritte?</a:t>
            </a:r>
            <a:br>
              <a:rPr lang="de-DE" dirty="0"/>
            </a:br>
            <a:r>
              <a:rPr lang="de-DE" b="0" dirty="0">
                <a:latin typeface="Calibri" panose="020F0502020204030204" pitchFamily="34" charset="0"/>
                <a:cs typeface="Calibri" panose="020F0502020204030204" pitchFamily="34" charset="0"/>
              </a:rPr>
              <a:t>Überblick über den Gesamtprozess</a:t>
            </a:r>
          </a:p>
        </p:txBody>
      </p:sp>
      <p:sp>
        <p:nvSpPr>
          <p:cNvPr id="8" name="Abgerundetes Rechteck 14">
            <a:extLst>
              <a:ext uri="{FF2B5EF4-FFF2-40B4-BE49-F238E27FC236}">
                <a16:creationId xmlns:a16="http://schemas.microsoft.com/office/drawing/2014/main" id="{25D7ADC7-4BA8-2776-AB86-A1AC568F6AF7}"/>
              </a:ext>
            </a:extLst>
          </p:cNvPr>
          <p:cNvSpPr/>
          <p:nvPr/>
        </p:nvSpPr>
        <p:spPr>
          <a:xfrm>
            <a:off x="613755" y="1578765"/>
            <a:ext cx="10962903" cy="534938"/>
          </a:xfrm>
          <a:prstGeom prst="roundRect">
            <a:avLst>
              <a:gd name="adj" fmla="val 22133"/>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b="1" dirty="0">
                <a:latin typeface="Calibri" panose="020F0502020204030204" pitchFamily="34" charset="0"/>
                <a:cs typeface="Calibri" panose="020F0502020204030204" pitchFamily="34" charset="0"/>
              </a:rPr>
              <a:t>Online-Self-Assessment zur Reifegradbewertung des Stadtwerks</a:t>
            </a:r>
          </a:p>
        </p:txBody>
      </p:sp>
      <p:sp>
        <p:nvSpPr>
          <p:cNvPr id="9" name="Abgerundetes Rechteck 11">
            <a:extLst>
              <a:ext uri="{FF2B5EF4-FFF2-40B4-BE49-F238E27FC236}">
                <a16:creationId xmlns:a16="http://schemas.microsoft.com/office/drawing/2014/main" id="{6C25047E-009F-78B0-C781-5CF0DBA88C64}"/>
              </a:ext>
            </a:extLst>
          </p:cNvPr>
          <p:cNvSpPr/>
          <p:nvPr/>
        </p:nvSpPr>
        <p:spPr>
          <a:xfrm>
            <a:off x="8906254" y="2256856"/>
            <a:ext cx="2644761"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173440B4-53D5-E7C8-0A97-5B2E0ABE8DAD}"/>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latin typeface="Calibri" panose="020F0502020204030204" pitchFamily="34" charset="0"/>
                <a:ea typeface="Calibri" panose="020F0502020204030204" pitchFamily="34" charset="0"/>
                <a:cs typeface="Calibri" panose="020F0502020204030204" pitchFamily="34" charset="0"/>
              </a:rPr>
              <a:t>Jeweils eigenständig mit den bereitgestellten Unterstützungsmaterialien oder zusammen mit den </a:t>
            </a:r>
            <a:r>
              <a:rPr lang="de-DE" sz="1600" dirty="0" err="1">
                <a:latin typeface="Calibri" panose="020F0502020204030204" pitchFamily="34" charset="0"/>
                <a:ea typeface="Calibri" panose="020F0502020204030204" pitchFamily="34" charset="0"/>
                <a:cs typeface="Calibri" panose="020F0502020204030204" pitchFamily="34" charset="0"/>
              </a:rPr>
              <a:t>SW.Check</a:t>
            </a:r>
            <a:r>
              <a:rPr lang="de-DE" sz="1600" dirty="0">
                <a:latin typeface="Calibri" panose="020F0502020204030204" pitchFamily="34" charset="0"/>
                <a:ea typeface="Calibri" panose="020F0502020204030204" pitchFamily="34" charset="0"/>
                <a:cs typeface="Calibri" panose="020F0502020204030204" pitchFamily="34" charset="0"/>
              </a:rPr>
              <a:t>-Entwicklern.</a:t>
            </a:r>
          </a:p>
        </p:txBody>
      </p:sp>
      <p:sp>
        <p:nvSpPr>
          <p:cNvPr id="4" name="Arrow: Right 15">
            <a:extLst>
              <a:ext uri="{FF2B5EF4-FFF2-40B4-BE49-F238E27FC236}">
                <a16:creationId xmlns:a16="http://schemas.microsoft.com/office/drawing/2014/main" id="{F3099983-B768-7506-0D38-990551F89EB2}"/>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Abgerundetes Rechteck 12">
            <a:extLst>
              <a:ext uri="{FF2B5EF4-FFF2-40B4-BE49-F238E27FC236}">
                <a16:creationId xmlns:a16="http://schemas.microsoft.com/office/drawing/2014/main" id="{B635286A-C493-887B-F877-871671DA8F47}"/>
              </a:ext>
            </a:extLst>
          </p:cNvPr>
          <p:cNvSpPr/>
          <p:nvPr/>
        </p:nvSpPr>
        <p:spPr>
          <a:xfrm>
            <a:off x="640985" y="2256861"/>
            <a:ext cx="2497808" cy="3022375"/>
          </a:xfrm>
          <a:prstGeom prst="roundRect">
            <a:avLst>
              <a:gd name="adj" fmla="val 7712"/>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Das Online-Self-Assessment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Abgerundetes Rechteck 13">
            <a:extLst>
              <a:ext uri="{FF2B5EF4-FFF2-40B4-BE49-F238E27FC236}">
                <a16:creationId xmlns:a16="http://schemas.microsoft.com/office/drawing/2014/main" id="{6523E3BD-0251-5530-1022-B7E06249F3ED}"/>
              </a:ext>
            </a:extLst>
          </p:cNvPr>
          <p:cNvSpPr/>
          <p:nvPr/>
        </p:nvSpPr>
        <p:spPr>
          <a:xfrm>
            <a:off x="3227491" y="2256858"/>
            <a:ext cx="2663990"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2:</a:t>
            </a:r>
            <a:b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2A6C4F99-7513-5AAC-41A1-4CC71BAF7933}"/>
              </a:ext>
            </a:extLst>
          </p:cNvPr>
          <p:cNvSpPr/>
          <p:nvPr/>
        </p:nvSpPr>
        <p:spPr>
          <a:xfrm>
            <a:off x="5980180" y="2256857"/>
            <a:ext cx="2663991"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Roadmapping-Workshop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Der Roadmapping‑Workshop dient der konkreten Ausgestaltung des Weges zur Zielerreichung. Hier werden geeignete Maßnahmen ausgewählt, in eine Umsetzungs‑Roadmap überführt und Verantwortlichkeiten festgelegt. Zudem werden die nächsten Schritte klar definiert und zeitlich eingeordnet.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fik 2" descr="Häkchen mit einfarbiger Füllung">
            <a:extLst>
              <a:ext uri="{FF2B5EF4-FFF2-40B4-BE49-F238E27FC236}">
                <a16:creationId xmlns:a16="http://schemas.microsoft.com/office/drawing/2014/main" id="{E414C8E1-B75A-3732-A832-2444C67012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90471" y="2851432"/>
            <a:ext cx="2138030" cy="2138030"/>
          </a:xfrm>
          <a:prstGeom prst="rect">
            <a:avLst/>
          </a:prstGeom>
        </p:spPr>
      </p:pic>
      <p:pic>
        <p:nvPicPr>
          <p:cNvPr id="12" name="Grafik 11" descr="Häkchen mit einfarbiger Füllung">
            <a:extLst>
              <a:ext uri="{FF2B5EF4-FFF2-40B4-BE49-F238E27FC236}">
                <a16:creationId xmlns:a16="http://schemas.microsoft.com/office/drawing/2014/main" id="{89A820A4-5E86-AEA4-DA71-4D2F46EF578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0874" y="2851432"/>
            <a:ext cx="2138030" cy="2138030"/>
          </a:xfrm>
          <a:prstGeom prst="rect">
            <a:avLst/>
          </a:prstGeom>
        </p:spPr>
      </p:pic>
    </p:spTree>
    <p:extLst>
      <p:ext uri="{BB962C8B-B14F-4D97-AF65-F5344CB8AC3E}">
        <p14:creationId xmlns:p14="http://schemas.microsoft.com/office/powerpoint/2010/main" val="3683405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B9AEC28-5C75-8131-03CB-6768DE668C35}"/>
              </a:ext>
            </a:extLst>
          </p:cNvPr>
          <p:cNvGraphicFramePr>
            <a:graphicFrameLocks/>
          </p:cNvGraphicFramePr>
          <p:nvPr>
            <p:custDataLst>
              <p:tags r:id="rId1"/>
            </p:custDataLst>
            <p:extLst>
              <p:ext uri="{D42A27DB-BD31-4B8C-83A1-F6EECF244321}">
                <p14:modId xmlns:p14="http://schemas.microsoft.com/office/powerpoint/2010/main" val="18202498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4" name="think-cell data - do not delete" hidden="1">
                        <a:extLst>
                          <a:ext uri="{FF2B5EF4-FFF2-40B4-BE49-F238E27FC236}">
                            <a16:creationId xmlns:a16="http://schemas.microsoft.com/office/drawing/2014/main" id="{3B9AEC28-5C75-8131-03CB-6768DE668C3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806616C3-7EA3-7EB9-EAAD-C38FA864938C}"/>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Vereinbarungen zu den nächsten Schritten</a:t>
            </a:r>
          </a:p>
        </p:txBody>
      </p:sp>
      <p:sp>
        <p:nvSpPr>
          <p:cNvPr id="3" name="Textplatzhalter 2">
            <a:extLst>
              <a:ext uri="{FF2B5EF4-FFF2-40B4-BE49-F238E27FC236}">
                <a16:creationId xmlns:a16="http://schemas.microsoft.com/office/drawing/2014/main" id="{AB950EFE-5A66-8A7B-06D9-C861FA615299}"/>
              </a:ext>
            </a:extLst>
          </p:cNvPr>
          <p:cNvSpPr>
            <a:spLocks noGrp="1"/>
          </p:cNvSpPr>
          <p:nvPr>
            <p:ph type="body" sz="quarter" idx="10"/>
          </p:nvPr>
        </p:nvSpPr>
        <p:spPr/>
        <p:txBody>
          <a:bodyPr/>
          <a:lstStyle/>
          <a:p>
            <a:pPr marL="0" indent="0">
              <a:buNone/>
            </a:pPr>
            <a:r>
              <a:rPr lang="de-DE" b="1" dirty="0"/>
              <a:t>Organisatorisches</a:t>
            </a:r>
            <a:r>
              <a:rPr lang="de-DE" dirty="0"/>
              <a:t>:</a:t>
            </a:r>
          </a:p>
          <a:p>
            <a:r>
              <a:rPr lang="de-DE" dirty="0"/>
              <a:t>Versand der Dokumentation des Ergebnis-Workshops bis zum: </a:t>
            </a:r>
            <a:r>
              <a:rPr lang="de-DE" dirty="0">
                <a:solidFill>
                  <a:srgbClr val="FF0000"/>
                </a:solidFill>
              </a:rPr>
              <a:t>[Datum eintragen]</a:t>
            </a:r>
          </a:p>
          <a:p>
            <a:r>
              <a:rPr lang="de-DE" dirty="0"/>
              <a:t>Verantwortliche Person für die Vorstellung der Ergebnisse vor der Geschäftsführung: </a:t>
            </a:r>
            <a:r>
              <a:rPr lang="de-DE" dirty="0">
                <a:solidFill>
                  <a:srgbClr val="FF0000"/>
                </a:solidFill>
              </a:rPr>
              <a:t>[Name eintragen]</a:t>
            </a:r>
          </a:p>
          <a:p>
            <a:endParaRPr lang="de-DE" dirty="0"/>
          </a:p>
          <a:p>
            <a:pPr marL="0" indent="0">
              <a:buNone/>
            </a:pPr>
            <a:r>
              <a:rPr lang="de-DE" b="1" dirty="0"/>
              <a:t>Nächste Schritte zum Stadtwerk der Zukunft:</a:t>
            </a:r>
          </a:p>
          <a:p>
            <a:r>
              <a:rPr lang="de-DE" dirty="0"/>
              <a:t>Planen wir einen Roadmapping-Workshop? </a:t>
            </a:r>
            <a:r>
              <a:rPr lang="de-DE" dirty="0">
                <a:solidFill>
                  <a:srgbClr val="FF0000"/>
                </a:solidFill>
              </a:rPr>
              <a:t>[Ja/Nein]</a:t>
            </a:r>
          </a:p>
          <a:p>
            <a:r>
              <a:rPr lang="de-DE" dirty="0"/>
              <a:t>Datum für Roadmapping-Workshop: </a:t>
            </a:r>
            <a:r>
              <a:rPr lang="de-DE" dirty="0">
                <a:solidFill>
                  <a:srgbClr val="FF0000"/>
                </a:solidFill>
              </a:rPr>
              <a:t>[Datum gemeinsam abstimmen]</a:t>
            </a:r>
          </a:p>
          <a:p>
            <a:endParaRPr lang="de-DE" dirty="0"/>
          </a:p>
          <a:p>
            <a:pPr marL="0" indent="0">
              <a:buNone/>
            </a:pPr>
            <a:r>
              <a:rPr lang="de-DE" b="1" dirty="0"/>
              <a:t>Weitere Fragen:</a:t>
            </a:r>
          </a:p>
          <a:p>
            <a:r>
              <a:rPr lang="de-DE" dirty="0"/>
              <a:t>Gibt es noch Fragen zu den Ergebnissen?</a:t>
            </a:r>
          </a:p>
          <a:p>
            <a:r>
              <a:rPr lang="de-DE" dirty="0"/>
              <a:t>Gibt es noch Fragen zum weiteren Vorgehen?</a:t>
            </a:r>
          </a:p>
        </p:txBody>
      </p:sp>
    </p:spTree>
    <p:extLst>
      <p:ext uri="{BB962C8B-B14F-4D97-AF65-F5344CB8AC3E}">
        <p14:creationId xmlns:p14="http://schemas.microsoft.com/office/powerpoint/2010/main" val="2073817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FB2-45D2-6998-BAB7-7183E2640443}"/>
            </a:ext>
          </a:extLst>
        </p:cNvPr>
        <p:cNvGrpSpPr/>
        <p:nvPr/>
      </p:nvGrpSpPr>
      <p:grpSpPr>
        <a:xfrm>
          <a:off x="0" y="0"/>
          <a:ext cx="0" cy="0"/>
          <a:chOff x="0" y="0"/>
          <a:chExt cx="0" cy="0"/>
        </a:xfrm>
      </p:grpSpPr>
      <p:sp>
        <p:nvSpPr>
          <p:cNvPr id="6" name="Object1">
            <a:extLst>
              <a:ext uri="{FF2B5EF4-FFF2-40B4-BE49-F238E27FC236}">
                <a16:creationId xmlns:a16="http://schemas.microsoft.com/office/drawing/2014/main" id="{E979F46A-6ED3-0E99-09A4-35263C3E6409}"/>
              </a:ext>
            </a:extLst>
          </p:cNvPr>
          <p:cNvSpPr/>
          <p:nvPr/>
        </p:nvSpPr>
        <p:spPr>
          <a:xfrm>
            <a:off x="0" y="0"/>
            <a:ext cx="12190413" cy="6154220"/>
          </a:xfrm>
          <a:prstGeom prst="rect">
            <a:avLst/>
          </a:prstGeom>
          <a:gradFill>
            <a:gsLst>
              <a:gs pos="0">
                <a:schemeClr val="accent2"/>
              </a:gs>
              <a:gs pos="100000">
                <a:schemeClr val="accent1"/>
              </a:gs>
            </a:gsLst>
            <a:lin ang="10800000" scaled="0"/>
          </a:gra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7" name="Object2">
            <a:extLst>
              <a:ext uri="{FF2B5EF4-FFF2-40B4-BE49-F238E27FC236}">
                <a16:creationId xmlns:a16="http://schemas.microsoft.com/office/drawing/2014/main" id="{431F8022-9970-8F8A-331C-1CF423087BA3}"/>
              </a:ext>
            </a:extLst>
          </p:cNvPr>
          <p:cNvSpPr/>
          <p:nvPr/>
        </p:nvSpPr>
        <p:spPr>
          <a:xfrm>
            <a:off x="0" y="4417888"/>
            <a:ext cx="12190413" cy="1356188"/>
          </a:xfrm>
          <a:prstGeom prst="rect">
            <a:avLst/>
          </a:prstGeom>
          <a:solidFill>
            <a:schemeClr val="bg1"/>
          </a:solidFill>
          <a:ln>
            <a:solidFill>
              <a:schemeClr val="bg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sp>
        <p:nvSpPr>
          <p:cNvPr id="4" name="Object3">
            <a:extLst>
              <a:ext uri="{FF2B5EF4-FFF2-40B4-BE49-F238E27FC236}">
                <a16:creationId xmlns:a16="http://schemas.microsoft.com/office/drawing/2014/main" id="{97E80689-1216-1B79-F3AC-66390A6A5160}"/>
              </a:ext>
            </a:extLst>
          </p:cNvPr>
          <p:cNvSpPr/>
          <p:nvPr/>
        </p:nvSpPr>
        <p:spPr>
          <a:xfrm>
            <a:off x="964800" y="4406400"/>
            <a:ext cx="10360800" cy="1360800"/>
          </a:xfrm>
          <a:prstGeom prst="rect">
            <a:avLst/>
          </a:prstGeom>
          <a:noFill/>
          <a:ln/>
        </p:spPr>
        <p:txBody>
          <a:bodyPr wrap="square" lIns="0" rtlCol="0" anchor="ctr"/>
          <a:lstStyle/>
          <a:p>
            <a:r>
              <a:rPr lang="de-DE" sz="4000" dirty="0">
                <a:latin typeface="Calibri" panose="020F0502020204030204" pitchFamily="34" charset="0"/>
                <a:cs typeface="Calibri" panose="020F0502020204030204" pitchFamily="34" charset="0"/>
              </a:rPr>
              <a:t>E</a:t>
            </a:r>
            <a:r>
              <a:rPr lang="de-DE" sz="4000" noProof="0" dirty="0">
                <a:latin typeface="Calibri" panose="020F0502020204030204" pitchFamily="34" charset="0"/>
                <a:cs typeface="Calibri" panose="020F0502020204030204" pitchFamily="34" charset="0"/>
              </a:rPr>
              <a:t>inleitung</a:t>
            </a:r>
          </a:p>
        </p:txBody>
      </p:sp>
    </p:spTree>
    <p:extLst>
      <p:ext uri="{BB962C8B-B14F-4D97-AF65-F5344CB8AC3E}">
        <p14:creationId xmlns:p14="http://schemas.microsoft.com/office/powerpoint/2010/main" val="2069142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2EE84FA-EF6D-BA5F-3D09-47F5DB4FE1F9}"/>
              </a:ext>
            </a:extLst>
          </p:cNvPr>
          <p:cNvGraphicFramePr>
            <a:graphicFrameLocks/>
          </p:cNvGraphicFramePr>
          <p:nvPr>
            <p:custDataLst>
              <p:tags r:id="rId1"/>
            </p:custDataLst>
            <p:extLst>
              <p:ext uri="{D42A27DB-BD31-4B8C-83A1-F6EECF244321}">
                <p14:modId xmlns:p14="http://schemas.microsoft.com/office/powerpoint/2010/main" val="2146243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0" name="think-cell data - do not delete" hidden="1">
                        <a:extLst>
                          <a:ext uri="{FF2B5EF4-FFF2-40B4-BE49-F238E27FC236}">
                            <a16:creationId xmlns:a16="http://schemas.microsoft.com/office/drawing/2014/main" id="{A2EE84FA-EF6D-BA5F-3D09-47F5DB4FE1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6DA54AA-B168-8361-A203-5C01D2A259EE}"/>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Was erwartet uns?</a:t>
            </a:r>
            <a:br>
              <a:rPr lang="de-DE" dirty="0"/>
            </a:br>
            <a:r>
              <a:rPr lang="de-DE" b="0" dirty="0">
                <a:latin typeface="Calibri" panose="020F0502020204030204" pitchFamily="34" charset="0"/>
                <a:cs typeface="Calibri" panose="020F0502020204030204" pitchFamily="34" charset="0"/>
              </a:rPr>
              <a:t>Überblick über den Gesamtprozess</a:t>
            </a:r>
          </a:p>
        </p:txBody>
      </p:sp>
      <p:sp>
        <p:nvSpPr>
          <p:cNvPr id="8" name="Abgerundetes Rechteck 14">
            <a:extLst>
              <a:ext uri="{FF2B5EF4-FFF2-40B4-BE49-F238E27FC236}">
                <a16:creationId xmlns:a16="http://schemas.microsoft.com/office/drawing/2014/main" id="{CFB7FD7D-5D04-CD6E-9A14-ECF7F4C2024B}"/>
              </a:ext>
            </a:extLst>
          </p:cNvPr>
          <p:cNvSpPr/>
          <p:nvPr/>
        </p:nvSpPr>
        <p:spPr>
          <a:xfrm>
            <a:off x="613755" y="1578765"/>
            <a:ext cx="10962903" cy="534938"/>
          </a:xfrm>
          <a:prstGeom prst="roundRect">
            <a:avLst>
              <a:gd name="adj" fmla="val 22133"/>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b="1" dirty="0">
                <a:latin typeface="Calibri" panose="020F0502020204030204" pitchFamily="34" charset="0"/>
                <a:cs typeface="Calibri" panose="020F0502020204030204" pitchFamily="34" charset="0"/>
              </a:rPr>
              <a:t>Online-Self-Assessment zur Reifegradbewertung des Stadtwerks</a:t>
            </a:r>
          </a:p>
        </p:txBody>
      </p:sp>
      <p:sp>
        <p:nvSpPr>
          <p:cNvPr id="9" name="Abgerundetes Rechteck 11">
            <a:extLst>
              <a:ext uri="{FF2B5EF4-FFF2-40B4-BE49-F238E27FC236}">
                <a16:creationId xmlns:a16="http://schemas.microsoft.com/office/drawing/2014/main" id="{3C580ED4-3D60-160D-B9C1-BBDAF943A90A}"/>
              </a:ext>
            </a:extLst>
          </p:cNvPr>
          <p:cNvSpPr/>
          <p:nvPr/>
        </p:nvSpPr>
        <p:spPr>
          <a:xfrm>
            <a:off x="8906254" y="2256856"/>
            <a:ext cx="2644761"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Umsetzung</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Während der Umsetzungsphase werden die definierten Maßnahmen systematisch realisiert. Die Roadmap dient dabei als Leitlinie für die operative Umsetzung, Fortschrittskontrolle und kontinuierliche Weiterentwicklung der identifizierten Handlungsfelder.</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2-5 Jahre )</a:t>
            </a:r>
          </a:p>
        </p:txBody>
      </p:sp>
      <p:sp>
        <p:nvSpPr>
          <p:cNvPr id="11" name="Abgerundetes Rechteck 19">
            <a:extLst>
              <a:ext uri="{FF2B5EF4-FFF2-40B4-BE49-F238E27FC236}">
                <a16:creationId xmlns:a16="http://schemas.microsoft.com/office/drawing/2014/main" id="{7233E28F-B1EC-664E-BD88-93B12A27E8DB}"/>
              </a:ext>
            </a:extLst>
          </p:cNvPr>
          <p:cNvSpPr/>
          <p:nvPr/>
        </p:nvSpPr>
        <p:spPr>
          <a:xfrm>
            <a:off x="613755" y="5422391"/>
            <a:ext cx="10962903" cy="534937"/>
          </a:xfrm>
          <a:prstGeom prst="roundRect">
            <a:avLst>
              <a:gd name="adj" fmla="val 16229"/>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1600" dirty="0">
                <a:latin typeface="Calibri"/>
                <a:ea typeface="Calibri"/>
                <a:cs typeface="Calibri"/>
              </a:rPr>
              <a:t>Jeweils eigenständig mit den bereitgestellten Unterstützungsmaterialien oder zusammen mit den </a:t>
            </a:r>
            <a:r>
              <a:rPr lang="de-DE" sz="1600" dirty="0" err="1">
                <a:latin typeface="Calibri"/>
                <a:ea typeface="Calibri"/>
                <a:cs typeface="Calibri"/>
              </a:rPr>
              <a:t>SW.Check</a:t>
            </a:r>
            <a:r>
              <a:rPr lang="de-DE" sz="1600" dirty="0">
                <a:latin typeface="Calibri"/>
                <a:ea typeface="Calibri"/>
                <a:cs typeface="Calibri"/>
              </a:rPr>
              <a:t>-Entwicklern.</a:t>
            </a:r>
            <a:endParaRPr lang="en-US" dirty="0"/>
          </a:p>
        </p:txBody>
      </p:sp>
      <p:sp>
        <p:nvSpPr>
          <p:cNvPr id="4" name="Arrow: Right 15">
            <a:extLst>
              <a:ext uri="{FF2B5EF4-FFF2-40B4-BE49-F238E27FC236}">
                <a16:creationId xmlns:a16="http://schemas.microsoft.com/office/drawing/2014/main" id="{E5B5232B-4D0D-F9FD-2518-CD1951F0F9EE}"/>
              </a:ext>
            </a:extLst>
          </p:cNvPr>
          <p:cNvSpPr/>
          <p:nvPr/>
        </p:nvSpPr>
        <p:spPr>
          <a:xfrm>
            <a:off x="415672" y="2866987"/>
            <a:ext cx="8637537" cy="1564104"/>
          </a:xfrm>
          <a:prstGeom prst="rightArrow">
            <a:avLst>
              <a:gd name="adj1" fmla="val 50000"/>
              <a:gd name="adj2" fmla="val 20160"/>
            </a:avLst>
          </a:prstGeom>
          <a:solidFill>
            <a:srgbClr val="63B3BE"/>
          </a:solidFill>
          <a:ln>
            <a:solidFill>
              <a:srgbClr val="63B3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Abgerundetes Rechteck 12">
            <a:extLst>
              <a:ext uri="{FF2B5EF4-FFF2-40B4-BE49-F238E27FC236}">
                <a16:creationId xmlns:a16="http://schemas.microsoft.com/office/drawing/2014/main" id="{3E5427C9-3325-C978-8E10-AF6128BE5C54}"/>
              </a:ext>
            </a:extLst>
          </p:cNvPr>
          <p:cNvSpPr/>
          <p:nvPr/>
        </p:nvSpPr>
        <p:spPr>
          <a:xfrm>
            <a:off x="640985" y="2256861"/>
            <a:ext cx="2497808" cy="3022375"/>
          </a:xfrm>
          <a:prstGeom prst="roundRect">
            <a:avLst>
              <a:gd name="adj" fmla="val 7712"/>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1: </a:t>
            </a:r>
          </a:p>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Online-Self-Assessment</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Das Online-Self-Assessment bildet den Einstieg in den Gesamtprozess. In dieser Phase beantworten die Teilnehmenden Fragen zu den Fokusbereichen Digitalisierung, Dekarbonisierung und übergeordneten Themen. Ziel ist es, den aktuellen Reifegrad als Ausgangspunkt für die Transformation zu bestimmen.</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(Dauer: 2-3 Wochen</a:t>
            </a: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Aufwand: 2 Std. bis 2 Tage)</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Abgerundetes Rechteck 13">
            <a:extLst>
              <a:ext uri="{FF2B5EF4-FFF2-40B4-BE49-F238E27FC236}">
                <a16:creationId xmlns:a16="http://schemas.microsoft.com/office/drawing/2014/main" id="{04967292-BA65-65B9-CA6F-80C2C753ADF7}"/>
              </a:ext>
            </a:extLst>
          </p:cNvPr>
          <p:cNvSpPr/>
          <p:nvPr/>
        </p:nvSpPr>
        <p:spPr>
          <a:xfrm>
            <a:off x="3227491" y="2256858"/>
            <a:ext cx="2663990" cy="3022375"/>
          </a:xfrm>
          <a:prstGeom prst="roundRect">
            <a:avLst>
              <a:gd name="adj" fmla="val 9016"/>
            </a:avLst>
          </a:prstGeom>
          <a:solidFill>
            <a:schemeClr val="bg1"/>
          </a:solidFill>
          <a:ln>
            <a:solidFill>
              <a:srgbClr val="3CAA0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t>Phase 2:</a:t>
            </a:r>
            <a:b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rPr>
            </a:b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 Ergebnis-Workshop</a:t>
            </a:r>
          </a:p>
          <a:p>
            <a:pPr algn="ctr"/>
            <a:endPar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Im Ergebnis‑Workshop werden die Ergebnisse des Online-Self-Assessments gemeinsam analysiert und interpretiert. Dabei werden sowohl der Gesamt‑Reifegrad als auch Teil‑Reifegrade für einzelne Anwendungs- und Fokusbereiche betrachtet. Auf dieser Basis werden gemeinsame Ziele und zentrale Handlungsfelder definiert.</a:t>
            </a:r>
          </a:p>
          <a:p>
            <a:pPr algn="ctr"/>
            <a:endPar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tx1"/>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p:txBody>
      </p:sp>
      <p:sp>
        <p:nvSpPr>
          <p:cNvPr id="5" name="Abgerundetes Rechteck 11">
            <a:extLst>
              <a:ext uri="{FF2B5EF4-FFF2-40B4-BE49-F238E27FC236}">
                <a16:creationId xmlns:a16="http://schemas.microsoft.com/office/drawing/2014/main" id="{DA657C0E-7E5D-3B8E-4EF4-9BB07F0B3DFF}"/>
              </a:ext>
            </a:extLst>
          </p:cNvPr>
          <p:cNvSpPr/>
          <p:nvPr/>
        </p:nvSpPr>
        <p:spPr>
          <a:xfrm>
            <a:off x="5980180" y="2256857"/>
            <a:ext cx="2663991" cy="3022375"/>
          </a:xfrm>
          <a:prstGeom prst="roundRect">
            <a:avLst>
              <a:gd name="adj" fmla="val 9016"/>
            </a:avLst>
          </a:prstGeom>
          <a:solidFill>
            <a:schemeClr val="bg2">
              <a:lumMod val="40000"/>
              <a:lumOff val="60000"/>
            </a:scheme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Phase 3: </a:t>
            </a:r>
          </a:p>
          <a:p>
            <a:pPr algn="ctr"/>
            <a:r>
              <a:rPr lang="de-DE" sz="1200" b="1"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Roadmapping-Workshop</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Der Roadmapping‑Workshop dient der konkreten Ausgestaltung des Weges zur Zielerreichung. Hier werden geeignete Maßnahmen ausgewählt, in eine Umsetzungs‑Roadmap überführt und Verantwortlichkeiten festgelegt. Zudem werden die nächsten Schritte klar definiert und zeitlich eingeordnet.</a:t>
            </a: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endPar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a:p>
            <a:pPr algn="ctr"/>
            <a:r>
              <a:rPr lang="de-DE" sz="11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rPr>
              <a:t>(Zeitliche Einordung: halbtägiger Workshop)</a:t>
            </a:r>
          </a:p>
          <a:p>
            <a:pPr algn="ctr"/>
            <a:endParaRPr lang="de-DE" sz="1200" dirty="0">
              <a:solidFill>
                <a:schemeClr val="bg2">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fik 2" descr="Häkchen mit einfarbiger Füllung">
            <a:extLst>
              <a:ext uri="{FF2B5EF4-FFF2-40B4-BE49-F238E27FC236}">
                <a16:creationId xmlns:a16="http://schemas.microsoft.com/office/drawing/2014/main" id="{567F84C5-3372-64A5-3A91-965168EB91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0874" y="2699032"/>
            <a:ext cx="2138030" cy="2138030"/>
          </a:xfrm>
          <a:prstGeom prst="rect">
            <a:avLst/>
          </a:prstGeom>
        </p:spPr>
      </p:pic>
    </p:spTree>
    <p:extLst>
      <p:ext uri="{BB962C8B-B14F-4D97-AF65-F5344CB8AC3E}">
        <p14:creationId xmlns:p14="http://schemas.microsoft.com/office/powerpoint/2010/main" val="2311254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37FDE-7293-98D2-9457-98965F64432F}"/>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D0EC6382-304F-68D6-983E-53AB507CAF1A}"/>
              </a:ext>
            </a:extLst>
          </p:cNvPr>
          <p:cNvGraphicFramePr>
            <a:graphicFrameLocks/>
          </p:cNvGraphicFramePr>
          <p:nvPr>
            <p:custDataLst>
              <p:tags r:id="rId1"/>
            </p:custDataLst>
            <p:extLst>
              <p:ext uri="{D42A27DB-BD31-4B8C-83A1-F6EECF244321}">
                <p14:modId xmlns:p14="http://schemas.microsoft.com/office/powerpoint/2010/main" val="32984395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8" name="think-cell data - do not delete" hidden="1">
                        <a:extLst>
                          <a:ext uri="{FF2B5EF4-FFF2-40B4-BE49-F238E27FC236}">
                            <a16:creationId xmlns:a16="http://schemas.microsoft.com/office/drawing/2014/main" id="{D0EC6382-304F-68D6-983E-53AB507CAF1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Object3">
            <a:extLst>
              <a:ext uri="{FF2B5EF4-FFF2-40B4-BE49-F238E27FC236}">
                <a16:creationId xmlns:a16="http://schemas.microsoft.com/office/drawing/2014/main" id="{DAEE407E-CFF4-EA81-8679-3349A551470D}"/>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Was ist das Ziel des Ergebnis-Workshops?</a:t>
            </a:r>
          </a:p>
        </p:txBody>
      </p:sp>
      <p:sp>
        <p:nvSpPr>
          <p:cNvPr id="3" name="Rechteck 2">
            <a:extLst>
              <a:ext uri="{FF2B5EF4-FFF2-40B4-BE49-F238E27FC236}">
                <a16:creationId xmlns:a16="http://schemas.microsoft.com/office/drawing/2014/main" id="{5BC13900-B53C-6DEA-FF20-CE702DFBF067}"/>
              </a:ext>
            </a:extLst>
          </p:cNvPr>
          <p:cNvSpPr/>
          <p:nvPr/>
        </p:nvSpPr>
        <p:spPr>
          <a:xfrm rot="16200000">
            <a:off x="69347" y="3160129"/>
            <a:ext cx="1582976" cy="298106"/>
          </a:xfrm>
          <a:prstGeom prst="rect">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cs typeface="Calibri" panose="020F0502020204030204" pitchFamily="34" charset="0"/>
              </a:rPr>
              <a:t>1. Block</a:t>
            </a:r>
          </a:p>
        </p:txBody>
      </p:sp>
      <p:sp>
        <p:nvSpPr>
          <p:cNvPr id="4" name="Rechteck 3">
            <a:extLst>
              <a:ext uri="{FF2B5EF4-FFF2-40B4-BE49-F238E27FC236}">
                <a16:creationId xmlns:a16="http://schemas.microsoft.com/office/drawing/2014/main" id="{7B3D8D9D-ED1C-1A87-E1D7-A1A655FB0F86}"/>
              </a:ext>
            </a:extLst>
          </p:cNvPr>
          <p:cNvSpPr/>
          <p:nvPr/>
        </p:nvSpPr>
        <p:spPr>
          <a:xfrm>
            <a:off x="1153788" y="2520719"/>
            <a:ext cx="3087219" cy="1582976"/>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solidFill>
                  <a:schemeClr val="tx1"/>
                </a:solidFill>
                <a:latin typeface="Calibri" panose="020F0502020204030204" pitchFamily="34" charset="0"/>
                <a:ea typeface="Calibri" panose="020F0502020204030204" pitchFamily="34" charset="0"/>
                <a:cs typeface="Calibri" panose="020F0502020204030204" pitchFamily="34" charset="0"/>
              </a:rPr>
              <a:t>Interpretation der Ergebnisse des Online-Self-Assessment</a:t>
            </a:r>
          </a:p>
        </p:txBody>
      </p:sp>
      <p:sp>
        <p:nvSpPr>
          <p:cNvPr id="6" name="Rechteck 5">
            <a:extLst>
              <a:ext uri="{FF2B5EF4-FFF2-40B4-BE49-F238E27FC236}">
                <a16:creationId xmlns:a16="http://schemas.microsoft.com/office/drawing/2014/main" id="{DB575E15-D29E-DB28-E79C-AB7DD9C9EDBB}"/>
              </a:ext>
            </a:extLst>
          </p:cNvPr>
          <p:cNvSpPr/>
          <p:nvPr/>
        </p:nvSpPr>
        <p:spPr>
          <a:xfrm>
            <a:off x="1153788" y="4207175"/>
            <a:ext cx="3087219" cy="1582976"/>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solidFill>
                  <a:schemeClr val="tx1"/>
                </a:solidFill>
                <a:latin typeface="Calibri" panose="020F0502020204030204" pitchFamily="34" charset="0"/>
                <a:ea typeface="Calibri" panose="020F0502020204030204" pitchFamily="34" charset="0"/>
                <a:cs typeface="Calibri" panose="020F0502020204030204" pitchFamily="34" charset="0"/>
              </a:rPr>
              <a:t>Roadmap-Vorbereitung</a:t>
            </a:r>
          </a:p>
        </p:txBody>
      </p:sp>
      <p:sp>
        <p:nvSpPr>
          <p:cNvPr id="8" name="Rechteck 7">
            <a:extLst>
              <a:ext uri="{FF2B5EF4-FFF2-40B4-BE49-F238E27FC236}">
                <a16:creationId xmlns:a16="http://schemas.microsoft.com/office/drawing/2014/main" id="{F9AC8413-C604-9F6D-B72C-DA7B43C1E5A9}"/>
              </a:ext>
            </a:extLst>
          </p:cNvPr>
          <p:cNvSpPr/>
          <p:nvPr/>
        </p:nvSpPr>
        <p:spPr>
          <a:xfrm>
            <a:off x="5586686" y="2520719"/>
            <a:ext cx="5910229" cy="1582976"/>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Alle Teilnehmenden kennen die Assessment-Ergebnisse und haben ein gemeinsames Verständnis dazu</a:t>
            </a:r>
          </a:p>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Die erreichten Reifegrade und identifizierte Muster sind in ein großes Ganzes unter Berücksichtigung von lokalen Gegebenheiten eingeordnet</a:t>
            </a:r>
          </a:p>
        </p:txBody>
      </p:sp>
      <p:sp>
        <p:nvSpPr>
          <p:cNvPr id="10" name="Rechteck 9">
            <a:extLst>
              <a:ext uri="{FF2B5EF4-FFF2-40B4-BE49-F238E27FC236}">
                <a16:creationId xmlns:a16="http://schemas.microsoft.com/office/drawing/2014/main" id="{0A5DD3F1-6695-BA8E-17E2-42C63DDC2230}"/>
              </a:ext>
            </a:extLst>
          </p:cNvPr>
          <p:cNvSpPr/>
          <p:nvPr/>
        </p:nvSpPr>
        <p:spPr>
          <a:xfrm>
            <a:off x="5586686" y="4207175"/>
            <a:ext cx="5910229" cy="1582976"/>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Es herrscht Einigkeit über den angestrebten Zielzustand </a:t>
            </a:r>
          </a:p>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Handlungsfelder zur Zielerreichung sind priorisiert</a:t>
            </a:r>
          </a:p>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Ein Zeithorizont für die Maßnahmenplanung ist erarbeitet (ggf. wurden erste Meilensteine abgeleitet)</a:t>
            </a:r>
          </a:p>
          <a:p>
            <a:pPr marL="285750" indent="-285750">
              <a:spcBef>
                <a:spcPts val="300"/>
              </a:spcBef>
              <a:spcAft>
                <a:spcPts val="300"/>
              </a:spcAft>
              <a:buFont typeface="Arial" panose="020B0604020202020204" pitchFamily="34" charset="0"/>
              <a:buChar char="•"/>
            </a:pPr>
            <a:r>
              <a:rPr lang="de-DE" sz="1400" dirty="0">
                <a:solidFill>
                  <a:schemeClr val="tx1"/>
                </a:solidFill>
                <a:latin typeface="Calibri" panose="020F0502020204030204" pitchFamily="34" charset="0"/>
                <a:ea typeface="Calibri" panose="020F0502020204030204" pitchFamily="34" charset="0"/>
                <a:cs typeface="Calibri" panose="020F0502020204030204" pitchFamily="34" charset="0"/>
              </a:rPr>
              <a:t>Weitere Schritte stehen fest</a:t>
            </a:r>
          </a:p>
        </p:txBody>
      </p:sp>
      <p:sp>
        <p:nvSpPr>
          <p:cNvPr id="11" name="Pfeil: nach rechts 10">
            <a:extLst>
              <a:ext uri="{FF2B5EF4-FFF2-40B4-BE49-F238E27FC236}">
                <a16:creationId xmlns:a16="http://schemas.microsoft.com/office/drawing/2014/main" id="{B6F28724-47B4-4E6A-71F0-3028BD8308D1}"/>
              </a:ext>
            </a:extLst>
          </p:cNvPr>
          <p:cNvSpPr/>
          <p:nvPr/>
        </p:nvSpPr>
        <p:spPr>
          <a:xfrm>
            <a:off x="4527449" y="3009311"/>
            <a:ext cx="772795" cy="585216"/>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13" name="Pfeil: nach rechts 12">
            <a:extLst>
              <a:ext uri="{FF2B5EF4-FFF2-40B4-BE49-F238E27FC236}">
                <a16:creationId xmlns:a16="http://schemas.microsoft.com/office/drawing/2014/main" id="{BB41A93D-9232-0E66-8376-2F2DCDBCF6D8}"/>
              </a:ext>
            </a:extLst>
          </p:cNvPr>
          <p:cNvSpPr/>
          <p:nvPr/>
        </p:nvSpPr>
        <p:spPr>
          <a:xfrm>
            <a:off x="4556030" y="4706055"/>
            <a:ext cx="772795" cy="585216"/>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de-DE" sz="1600" dirty="0">
              <a:latin typeface="Calibri" panose="020F0502020204030204" pitchFamily="34" charset="0"/>
              <a:ea typeface="Calibri" panose="020F0502020204030204" pitchFamily="34" charset="0"/>
              <a:cs typeface="Calibri" panose="020F0502020204030204" pitchFamily="34" charset="0"/>
            </a:endParaRPr>
          </a:p>
        </p:txBody>
      </p:sp>
      <p:sp>
        <p:nvSpPr>
          <p:cNvPr id="15" name="Pfeil nach unten 2">
            <a:extLst>
              <a:ext uri="{FF2B5EF4-FFF2-40B4-BE49-F238E27FC236}">
                <a16:creationId xmlns:a16="http://schemas.microsoft.com/office/drawing/2014/main" id="{877776E6-41A3-A738-772B-FB3423EBB684}"/>
              </a:ext>
            </a:extLst>
          </p:cNvPr>
          <p:cNvSpPr/>
          <p:nvPr/>
        </p:nvSpPr>
        <p:spPr bwMode="auto">
          <a:xfrm>
            <a:off x="1905308" y="1743075"/>
            <a:ext cx="1584176" cy="561982"/>
          </a:xfrm>
          <a:prstGeom prst="downArrow">
            <a:avLst>
              <a:gd name="adj1" fmla="val 100000"/>
              <a:gd name="adj2" fmla="val 59996"/>
            </a:avLst>
          </a:prstGeom>
          <a:solidFill>
            <a:srgbClr val="74B341"/>
          </a:solidFill>
          <a:ln w="9525">
            <a:noFill/>
            <a:round/>
            <a:headEnd type="arrow" w="med" len="med"/>
            <a:tailEnd type="none" w="med" len="med"/>
          </a:ln>
          <a:effectLst/>
        </p:spPr>
        <p:txBody>
          <a:bodyPr tIns="216000" rtlCol="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a:r>
              <a:rPr lang="de-DE" sz="1600" b="1" dirty="0">
                <a:solidFill>
                  <a:schemeClr val="bg1"/>
                </a:solidFill>
                <a:latin typeface="Calibri" panose="020F0502020204030204" pitchFamily="34" charset="0"/>
                <a:ea typeface="Calibri" panose="020F0502020204030204" pitchFamily="34" charset="0"/>
                <a:cs typeface="Calibri" panose="020F0502020204030204" pitchFamily="34" charset="0"/>
              </a:rPr>
              <a:t>Themen</a:t>
            </a:r>
          </a:p>
        </p:txBody>
      </p:sp>
      <p:sp>
        <p:nvSpPr>
          <p:cNvPr id="16" name="Rechteck 15">
            <a:extLst>
              <a:ext uri="{FF2B5EF4-FFF2-40B4-BE49-F238E27FC236}">
                <a16:creationId xmlns:a16="http://schemas.microsoft.com/office/drawing/2014/main" id="{0ED47CB4-2E40-FEEC-DFC4-650FD29B074E}"/>
              </a:ext>
            </a:extLst>
          </p:cNvPr>
          <p:cNvSpPr/>
          <p:nvPr/>
        </p:nvSpPr>
        <p:spPr>
          <a:xfrm rot="16200000">
            <a:off x="60998" y="4841263"/>
            <a:ext cx="1582977" cy="314800"/>
          </a:xfrm>
          <a:prstGeom prst="rect">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cs typeface="Calibri" panose="020F0502020204030204" pitchFamily="34" charset="0"/>
              </a:rPr>
              <a:t>2. Block</a:t>
            </a:r>
          </a:p>
        </p:txBody>
      </p:sp>
      <p:sp>
        <p:nvSpPr>
          <p:cNvPr id="17" name="Pfeil nach unten 2">
            <a:extLst>
              <a:ext uri="{FF2B5EF4-FFF2-40B4-BE49-F238E27FC236}">
                <a16:creationId xmlns:a16="http://schemas.microsoft.com/office/drawing/2014/main" id="{AD8949FA-2DEF-23F8-D333-D0FCACC4A6F6}"/>
              </a:ext>
            </a:extLst>
          </p:cNvPr>
          <p:cNvSpPr/>
          <p:nvPr/>
        </p:nvSpPr>
        <p:spPr bwMode="auto">
          <a:xfrm>
            <a:off x="7749711" y="1743075"/>
            <a:ext cx="1584176" cy="561982"/>
          </a:xfrm>
          <a:prstGeom prst="downArrow">
            <a:avLst>
              <a:gd name="adj1" fmla="val 100000"/>
              <a:gd name="adj2" fmla="val 59996"/>
            </a:avLst>
          </a:prstGeom>
          <a:solidFill>
            <a:srgbClr val="74B341"/>
          </a:solidFill>
          <a:ln w="9525">
            <a:noFill/>
            <a:round/>
            <a:headEnd type="arrow" w="med" len="med"/>
            <a:tailEnd type="none" w="med" len="med"/>
          </a:ln>
          <a:effectLst/>
        </p:spPr>
        <p:txBody>
          <a:bodyPr tIns="216000" rtlCol="0" anchor="ctr"/>
          <a:lstStyle>
            <a:defPPr>
              <a:defRPr lang="de-DE"/>
            </a:defPPr>
            <a:lvl1pPr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1pPr>
            <a:lvl2pPr marL="4572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2pPr>
            <a:lvl3pPr marL="9144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3pPr>
            <a:lvl4pPr marL="13716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4pPr>
            <a:lvl5pPr marL="1828800" algn="l" rtl="0" fontAlgn="base">
              <a:spcBef>
                <a:spcPct val="0"/>
              </a:spcBef>
              <a:spcAft>
                <a:spcPct val="40000"/>
              </a:spcAft>
              <a:buFont typeface="Wingdings" pitchFamily="2" charset="2"/>
              <a:defRPr kern="1200">
                <a:solidFill>
                  <a:schemeClr val="tx1"/>
                </a:solidFill>
                <a:latin typeface="Frutiger LT Com 55 Roman" pitchFamily="34" charset="0"/>
                <a:ea typeface="+mn-ea"/>
                <a:cs typeface="+mn-cs"/>
              </a:defRPr>
            </a:lvl5pPr>
            <a:lvl6pPr marL="2286000" algn="l" defTabSz="914400" rtl="0" eaLnBrk="1" latinLnBrk="0" hangingPunct="1">
              <a:defRPr kern="1200">
                <a:solidFill>
                  <a:schemeClr val="tx1"/>
                </a:solidFill>
                <a:latin typeface="Frutiger LT Com 55 Roman" pitchFamily="34" charset="0"/>
                <a:ea typeface="+mn-ea"/>
                <a:cs typeface="+mn-cs"/>
              </a:defRPr>
            </a:lvl6pPr>
            <a:lvl7pPr marL="2743200" algn="l" defTabSz="914400" rtl="0" eaLnBrk="1" latinLnBrk="0" hangingPunct="1">
              <a:defRPr kern="1200">
                <a:solidFill>
                  <a:schemeClr val="tx1"/>
                </a:solidFill>
                <a:latin typeface="Frutiger LT Com 55 Roman" pitchFamily="34" charset="0"/>
                <a:ea typeface="+mn-ea"/>
                <a:cs typeface="+mn-cs"/>
              </a:defRPr>
            </a:lvl7pPr>
            <a:lvl8pPr marL="3200400" algn="l" defTabSz="914400" rtl="0" eaLnBrk="1" latinLnBrk="0" hangingPunct="1">
              <a:defRPr kern="1200">
                <a:solidFill>
                  <a:schemeClr val="tx1"/>
                </a:solidFill>
                <a:latin typeface="Frutiger LT Com 55 Roman" pitchFamily="34" charset="0"/>
                <a:ea typeface="+mn-ea"/>
                <a:cs typeface="+mn-cs"/>
              </a:defRPr>
            </a:lvl8pPr>
            <a:lvl9pPr marL="3657600" algn="l" defTabSz="914400" rtl="0" eaLnBrk="1" latinLnBrk="0" hangingPunct="1">
              <a:defRPr kern="1200">
                <a:solidFill>
                  <a:schemeClr val="tx1"/>
                </a:solidFill>
                <a:latin typeface="Frutiger LT Com 55 Roman" pitchFamily="34" charset="0"/>
                <a:ea typeface="+mn-ea"/>
                <a:cs typeface="+mn-cs"/>
              </a:defRPr>
            </a:lvl9pPr>
          </a:lstStyle>
          <a:p>
            <a:pPr algn="ctr"/>
            <a:r>
              <a:rPr lang="de-DE" sz="1600" b="1" dirty="0">
                <a:solidFill>
                  <a:schemeClr val="bg1"/>
                </a:solidFill>
                <a:latin typeface="Calibri" panose="020F0502020204030204" pitchFamily="34" charset="0"/>
                <a:ea typeface="Calibri" panose="020F0502020204030204" pitchFamily="34" charset="0"/>
                <a:cs typeface="Calibri" panose="020F0502020204030204" pitchFamily="34" charset="0"/>
              </a:rPr>
              <a:t>Ziele</a:t>
            </a:r>
          </a:p>
        </p:txBody>
      </p:sp>
    </p:spTree>
    <p:extLst>
      <p:ext uri="{BB962C8B-B14F-4D97-AF65-F5344CB8AC3E}">
        <p14:creationId xmlns:p14="http://schemas.microsoft.com/office/powerpoint/2010/main" val="2268518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08FE4-AA09-525F-9A35-DF307A1796F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8E987ED4-8350-3672-9838-ADDA7C1EE340}"/>
              </a:ext>
            </a:extLst>
          </p:cNvPr>
          <p:cNvGraphicFramePr>
            <a:graphicFrameLocks/>
          </p:cNvGraphicFramePr>
          <p:nvPr>
            <p:custDataLst>
              <p:tags r:id="rId1"/>
            </p:custDataLst>
            <p:extLst>
              <p:ext uri="{D42A27DB-BD31-4B8C-83A1-F6EECF244321}">
                <p14:modId xmlns:p14="http://schemas.microsoft.com/office/powerpoint/2010/main" val="35459179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8" name="think-cell data - do not delete" hidden="1">
                        <a:extLst>
                          <a:ext uri="{FF2B5EF4-FFF2-40B4-BE49-F238E27FC236}">
                            <a16:creationId xmlns:a16="http://schemas.microsoft.com/office/drawing/2014/main" id="{8E987ED4-8350-3672-9838-ADDA7C1EE3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0" name="Object1">
            <a:extLst>
              <a:ext uri="{FF2B5EF4-FFF2-40B4-BE49-F238E27FC236}">
                <a16:creationId xmlns:a16="http://schemas.microsoft.com/office/drawing/2014/main" id="{DA7E9676-2BB7-89F4-7A5F-99CEDB5AF555}"/>
              </a:ext>
            </a:extLst>
          </p:cNvPr>
          <p:cNvSpPr/>
          <p:nvPr/>
        </p:nvSpPr>
        <p:spPr>
          <a:xfrm rot="16200000">
            <a:off x="6266277" y="3347232"/>
            <a:ext cx="4184648" cy="828000"/>
          </a:xfrm>
          <a:prstGeom prst="triangle">
            <a:avLst/>
          </a:prstGeom>
          <a:solidFill>
            <a:srgbClr val="3E95A1"/>
          </a:solidFill>
          <a:ln/>
        </p:spPr>
        <p:txBody>
          <a:bodyPr wrap="square" lIns="0" rtlCol="0" anchor="ctr"/>
          <a:lstStyle/>
          <a:p>
            <a:endParaRPr lang="de-DE" dirty="0">
              <a:latin typeface="Calibri" panose="020F0502020204030204" pitchFamily="34" charset="0"/>
              <a:cs typeface="Calibri" panose="020F0502020204030204" pitchFamily="34" charset="0"/>
            </a:endParaRPr>
          </a:p>
        </p:txBody>
      </p:sp>
      <p:sp>
        <p:nvSpPr>
          <p:cNvPr id="41" name="Object2">
            <a:extLst>
              <a:ext uri="{FF2B5EF4-FFF2-40B4-BE49-F238E27FC236}">
                <a16:creationId xmlns:a16="http://schemas.microsoft.com/office/drawing/2014/main" id="{7625E00A-532D-E319-6E19-38F54116FF42}"/>
              </a:ext>
            </a:extLst>
          </p:cNvPr>
          <p:cNvSpPr/>
          <p:nvPr/>
        </p:nvSpPr>
        <p:spPr>
          <a:xfrm rot="10800000">
            <a:off x="8772598" y="1668908"/>
            <a:ext cx="2804057" cy="4184648"/>
          </a:xfrm>
          <a:prstGeom prst="rect">
            <a:avLst/>
          </a:prstGeom>
          <a:gradFill>
            <a:gsLst>
              <a:gs pos="0">
                <a:schemeClr val="accent1"/>
              </a:gs>
              <a:gs pos="100000">
                <a:schemeClr val="accent1">
                  <a:lumMod val="75000"/>
                </a:schemeClr>
              </a:gs>
            </a:gsLst>
            <a:lin ang="0" scaled="0"/>
          </a:gradFill>
          <a:ln/>
        </p:spPr>
        <p:txBody>
          <a:bodyPr wrap="square" lIns="0" rtlCol="0" anchor="ctr"/>
          <a:lstStyle/>
          <a:p>
            <a:endParaRPr lang="de-DE" dirty="0">
              <a:latin typeface="Calibri" panose="020F0502020204030204" pitchFamily="34" charset="0"/>
              <a:cs typeface="Calibri" panose="020F0502020204030204" pitchFamily="34" charset="0"/>
            </a:endParaRPr>
          </a:p>
        </p:txBody>
      </p:sp>
      <p:sp>
        <p:nvSpPr>
          <p:cNvPr id="2" name="Object3">
            <a:extLst>
              <a:ext uri="{FF2B5EF4-FFF2-40B4-BE49-F238E27FC236}">
                <a16:creationId xmlns:a16="http://schemas.microsoft.com/office/drawing/2014/main" id="{7386AA2A-85CD-6255-2EFD-26BB0A92942D}"/>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Ausgangspunkt</a:t>
            </a:r>
          </a:p>
        </p:txBody>
      </p:sp>
      <p:sp>
        <p:nvSpPr>
          <p:cNvPr id="20" name="Object4">
            <a:extLst>
              <a:ext uri="{FF2B5EF4-FFF2-40B4-BE49-F238E27FC236}">
                <a16:creationId xmlns:a16="http://schemas.microsoft.com/office/drawing/2014/main" id="{CE427C39-9C39-AB9C-561A-1850C68CB3A7}"/>
              </a:ext>
            </a:extLst>
          </p:cNvPr>
          <p:cNvSpPr/>
          <p:nvPr/>
        </p:nvSpPr>
        <p:spPr>
          <a:xfrm>
            <a:off x="613754" y="1668910"/>
            <a:ext cx="3789467" cy="4184649"/>
          </a:xfrm>
          <a:prstGeom prst="rect">
            <a:avLst/>
          </a:prstGeom>
          <a:gradFill>
            <a:gsLst>
              <a:gs pos="0">
                <a:schemeClr val="accent2"/>
              </a:gs>
              <a:gs pos="100000">
                <a:schemeClr val="accent1">
                  <a:lumMod val="75000"/>
                </a:schemeClr>
              </a:gs>
            </a:gsLst>
            <a:lin ang="0" scaled="0"/>
          </a:gradFill>
          <a:ln/>
        </p:spPr>
        <p:txBody>
          <a:bodyPr wrap="square" lIns="252000" tIns="36000" rIns="252000" bIns="36000" rtlCol="0" anchor="ctr"/>
          <a:lstStyle/>
          <a:p>
            <a:pPr>
              <a:spcAft>
                <a:spcPts val="600"/>
              </a:spcAft>
            </a:pPr>
            <a:r>
              <a:rPr lang="de-DE" dirty="0">
                <a:solidFill>
                  <a:schemeClr val="bg1"/>
                </a:solidFill>
                <a:latin typeface="Calibri" panose="020F0502020204030204" pitchFamily="34" charset="0"/>
                <a:ea typeface="Calibri" pitchFamily="34" charset="-122"/>
                <a:cs typeface="Calibri" panose="020F0502020204030204" pitchFamily="34" charset="0"/>
              </a:rPr>
              <a:t>Ausgewählte Fach- und Führungskräfte Ihres Stadtwerks haben ein fragebogenbasiertes Online-Self-Assessment ausgefüllt. Jede Fähigkeit wurde mithilfe klarer Leitfragen auf einer Skala von R1 (erste Ansätze) bis R5 (Stadtwerk der Zukunft) bewertet. Daraus wurden</a:t>
            </a:r>
            <a:r>
              <a:rPr lang="de-DE" dirty="0">
                <a:solidFill>
                  <a:schemeClr val="accent5">
                    <a:lumMod val="75000"/>
                  </a:schemeClr>
                </a:solidFill>
                <a:latin typeface="Calibri" panose="020F0502020204030204" pitchFamily="34" charset="0"/>
                <a:ea typeface="Calibri" pitchFamily="34" charset="-122"/>
                <a:cs typeface="Calibri" panose="020F0502020204030204" pitchFamily="34" charset="0"/>
              </a:rPr>
              <a:t> </a:t>
            </a:r>
            <a:r>
              <a:rPr lang="de-DE" dirty="0">
                <a:solidFill>
                  <a:schemeClr val="bg1"/>
                </a:solidFill>
                <a:latin typeface="Calibri" panose="020F0502020204030204" pitchFamily="34" charset="0"/>
                <a:ea typeface="Calibri" pitchFamily="34" charset="-122"/>
                <a:cs typeface="Calibri" panose="020F0502020204030204" pitchFamily="34" charset="0"/>
              </a:rPr>
              <a:t>ein Gesamtreifegrad sowie spezifische Reifegrade je Fokusbereich und ggf. Anwendungsbereich bestimmt.</a:t>
            </a:r>
            <a:endParaRPr lang="de-DE" dirty="0">
              <a:latin typeface="Calibri" panose="020F0502020204030204" pitchFamily="34" charset="0"/>
              <a:cs typeface="Calibri" panose="020F0502020204030204" pitchFamily="34" charset="0"/>
            </a:endParaRPr>
          </a:p>
        </p:txBody>
      </p:sp>
      <p:grpSp>
        <p:nvGrpSpPr>
          <p:cNvPr id="3" name="Gruppieren 2">
            <a:extLst>
              <a:ext uri="{FF2B5EF4-FFF2-40B4-BE49-F238E27FC236}">
                <a16:creationId xmlns:a16="http://schemas.microsoft.com/office/drawing/2014/main" id="{34B6C7C7-FEB5-BF2B-391E-37985241AC99}"/>
              </a:ext>
            </a:extLst>
          </p:cNvPr>
          <p:cNvGrpSpPr/>
          <p:nvPr/>
        </p:nvGrpSpPr>
        <p:grpSpPr>
          <a:xfrm>
            <a:off x="8639660" y="2544350"/>
            <a:ext cx="609969" cy="620959"/>
            <a:chOff x="8639660" y="4466068"/>
            <a:chExt cx="609969" cy="620959"/>
          </a:xfrm>
        </p:grpSpPr>
        <p:sp>
          <p:nvSpPr>
            <p:cNvPr id="48" name="Object10">
              <a:extLst>
                <a:ext uri="{FF2B5EF4-FFF2-40B4-BE49-F238E27FC236}">
                  <a16:creationId xmlns:a16="http://schemas.microsoft.com/office/drawing/2014/main" id="{B3BFBCCA-E172-6547-99F4-9831C95A98BB}"/>
                </a:ext>
              </a:extLst>
            </p:cNvPr>
            <p:cNvSpPr/>
            <p:nvPr/>
          </p:nvSpPr>
          <p:spPr>
            <a:xfrm>
              <a:off x="8639660" y="4466068"/>
              <a:ext cx="609969" cy="620959"/>
            </a:xfrm>
            <a:prstGeom prst="ellipse">
              <a:avLst/>
            </a:prstGeom>
            <a:solidFill>
              <a:schemeClr val="accent4">
                <a:lumMod val="60000"/>
                <a:lumOff val="40000"/>
              </a:schemeClr>
            </a:solidFill>
            <a:ln>
              <a:solidFill>
                <a:schemeClr val="bg1"/>
              </a:solidFill>
              <a:prstDash val="sysDash"/>
            </a:ln>
          </p:spPr>
          <p:txBody>
            <a:bodyPr wrap="square" rtlCol="0" anchor="ctr"/>
            <a:lstStyle/>
            <a:p>
              <a:endParaRPr lang="de-DE" dirty="0">
                <a:latin typeface="Calibri" panose="020F0502020204030204" pitchFamily="34" charset="0"/>
                <a:cs typeface="Calibri" panose="020F0502020204030204" pitchFamily="34" charset="0"/>
              </a:endParaRPr>
            </a:p>
          </p:txBody>
        </p:sp>
        <p:pic>
          <p:nvPicPr>
            <p:cNvPr id="12" name="Object 11" descr="/media/slide03/image3.png">
              <a:extLst>
                <a:ext uri="{FF2B5EF4-FFF2-40B4-BE49-F238E27FC236}">
                  <a16:creationId xmlns:a16="http://schemas.microsoft.com/office/drawing/2014/main" id="{A54D854D-796E-B261-3F3C-EE43AC903BB9}"/>
                </a:ext>
              </a:extLst>
            </p:cNvPr>
            <p:cNvPicPr>
              <a:picLocks noChangeAspect="1"/>
            </p:cNvPicPr>
            <p:nvPr/>
          </p:nvPicPr>
          <p:blipFill>
            <a:blip r:embed="rId6"/>
            <a:stretch>
              <a:fillRect/>
            </a:stretch>
          </p:blipFill>
          <p:spPr>
            <a:xfrm>
              <a:off x="8750244" y="4582148"/>
              <a:ext cx="388800" cy="388800"/>
            </a:xfrm>
            <a:prstGeom prst="rect">
              <a:avLst/>
            </a:prstGeom>
          </p:spPr>
        </p:pic>
      </p:grpSp>
      <p:sp>
        <p:nvSpPr>
          <p:cNvPr id="23" name="Object7">
            <a:extLst>
              <a:ext uri="{FF2B5EF4-FFF2-40B4-BE49-F238E27FC236}">
                <a16:creationId xmlns:a16="http://schemas.microsoft.com/office/drawing/2014/main" id="{00B8415E-B30F-113B-E357-BFD314431EAF}"/>
              </a:ext>
            </a:extLst>
          </p:cNvPr>
          <p:cNvSpPr/>
          <p:nvPr/>
        </p:nvSpPr>
        <p:spPr>
          <a:xfrm>
            <a:off x="4672630" y="3043391"/>
            <a:ext cx="2845151" cy="2388346"/>
          </a:xfrm>
          <a:prstGeom prst="rect">
            <a:avLst/>
          </a:prstGeom>
          <a:noFill/>
          <a:ln/>
        </p:spPr>
        <p:txBody>
          <a:bodyPr wrap="square" rtlCol="0"/>
          <a:lstStyle/>
          <a:p>
            <a:pPr algn="ctr"/>
            <a:r>
              <a:rPr lang="de-DE" sz="1600" b="1">
                <a:latin typeface="Calibri" panose="020F0502020204030204" pitchFamily="34" charset="0"/>
                <a:ea typeface="Calibri" pitchFamily="34" charset="-122"/>
                <a:cs typeface="Calibri" panose="020F0502020204030204" pitchFamily="34" charset="0"/>
              </a:rPr>
              <a:t>Reifegradbewertung</a:t>
            </a:r>
            <a:endParaRPr lang="de-DE" sz="1600">
              <a:latin typeface="Calibri" panose="020F0502020204030204" pitchFamily="34" charset="0"/>
              <a:cs typeface="Calibri" panose="020F0502020204030204" pitchFamily="34" charset="0"/>
            </a:endParaRPr>
          </a:p>
          <a:p>
            <a:pPr algn="ctr"/>
            <a:r>
              <a:rPr lang="de-DE" sz="1600">
                <a:latin typeface="Calibri" panose="020F0502020204030204" pitchFamily="34" charset="0"/>
                <a:ea typeface="Calibri" pitchFamily="34" charset="-122"/>
                <a:cs typeface="Calibri" panose="020F0502020204030204" pitchFamily="34" charset="0"/>
              </a:rPr>
              <a:t>(R1-R5) von</a:t>
            </a:r>
            <a:endParaRPr lang="de-DE" sz="1600">
              <a:latin typeface="Calibri" panose="020F0502020204030204" pitchFamily="34" charset="0"/>
              <a:cs typeface="Calibri" panose="020F0502020204030204" pitchFamily="34" charset="0"/>
            </a:endParaRPr>
          </a:p>
          <a:p>
            <a:pPr algn="ctr"/>
            <a:r>
              <a:rPr lang="de-DE" sz="1600" b="1">
                <a:latin typeface="Calibri" panose="020F0502020204030204" pitchFamily="34" charset="0"/>
                <a:ea typeface="Calibri" pitchFamily="34" charset="-122"/>
                <a:cs typeface="Calibri" panose="020F0502020204030204" pitchFamily="34" charset="0"/>
              </a:rPr>
              <a:t>Fähigkeiten des Stadtwerks der Zukunft</a:t>
            </a:r>
            <a:endParaRPr lang="de-DE" sz="1600">
              <a:latin typeface="Calibri" panose="020F0502020204030204" pitchFamily="34" charset="0"/>
              <a:cs typeface="Calibri" panose="020F0502020204030204" pitchFamily="34" charset="0"/>
            </a:endParaRPr>
          </a:p>
          <a:p>
            <a:endParaRPr lang="de-DE" sz="1600">
              <a:latin typeface="Calibri" panose="020F0502020204030204" pitchFamily="34" charset="0"/>
              <a:cs typeface="Calibri" panose="020F0502020204030204" pitchFamily="34" charset="0"/>
            </a:endParaRPr>
          </a:p>
          <a:p>
            <a:pPr algn="ctr"/>
            <a:r>
              <a:rPr lang="de-DE" sz="1600">
                <a:latin typeface="Calibri" panose="020F0502020204030204" pitchFamily="34" charset="0"/>
                <a:ea typeface="Calibri" pitchFamily="34" charset="-122"/>
                <a:cs typeface="Calibri" panose="020F0502020204030204" pitchFamily="34" charset="0"/>
              </a:rPr>
              <a:t>Jede Fähigkeit ist einem </a:t>
            </a:r>
            <a:r>
              <a:rPr lang="de-DE" sz="1600" b="1">
                <a:latin typeface="Calibri" panose="020F0502020204030204" pitchFamily="34" charset="0"/>
                <a:ea typeface="Calibri" pitchFamily="34" charset="-122"/>
                <a:cs typeface="Calibri" panose="020F0502020204030204" pitchFamily="34" charset="0"/>
              </a:rPr>
              <a:t>Fokusbereich</a:t>
            </a:r>
            <a:r>
              <a:rPr lang="de-DE" sz="1600">
                <a:latin typeface="Calibri" panose="020F0502020204030204" pitchFamily="34" charset="0"/>
                <a:ea typeface="Calibri" pitchFamily="34" charset="-122"/>
                <a:cs typeface="Calibri" panose="020F0502020204030204" pitchFamily="34" charset="0"/>
              </a:rPr>
              <a:t> und ggf. einem </a:t>
            </a:r>
            <a:r>
              <a:rPr lang="de-DE" sz="1600" b="1">
                <a:latin typeface="Calibri" panose="020F0502020204030204" pitchFamily="34" charset="0"/>
                <a:ea typeface="Calibri" pitchFamily="34" charset="-122"/>
                <a:cs typeface="Calibri" panose="020F0502020204030204" pitchFamily="34" charset="0"/>
              </a:rPr>
              <a:t>Anwendungsbereich</a:t>
            </a:r>
            <a:r>
              <a:rPr lang="de-DE" sz="1600">
                <a:latin typeface="Calibri" panose="020F0502020204030204" pitchFamily="34" charset="0"/>
                <a:ea typeface="Calibri" pitchFamily="34" charset="-122"/>
                <a:cs typeface="Calibri" panose="020F0502020204030204" pitchFamily="34" charset="0"/>
              </a:rPr>
              <a:t> zugeordnet</a:t>
            </a:r>
            <a:endParaRPr lang="de-DE" sz="1600" dirty="0">
              <a:latin typeface="Calibri" panose="020F0502020204030204" pitchFamily="34" charset="0"/>
              <a:cs typeface="Calibri" panose="020F0502020204030204" pitchFamily="34" charset="0"/>
            </a:endParaRPr>
          </a:p>
        </p:txBody>
      </p:sp>
      <p:sp>
        <p:nvSpPr>
          <p:cNvPr id="25" name="Object9">
            <a:extLst>
              <a:ext uri="{FF2B5EF4-FFF2-40B4-BE49-F238E27FC236}">
                <a16:creationId xmlns:a16="http://schemas.microsoft.com/office/drawing/2014/main" id="{2257A360-F92D-AC9E-0CDA-C8FF28B5E093}"/>
              </a:ext>
            </a:extLst>
          </p:cNvPr>
          <p:cNvSpPr/>
          <p:nvPr/>
        </p:nvSpPr>
        <p:spPr>
          <a:xfrm>
            <a:off x="8567226" y="2146971"/>
            <a:ext cx="3015557" cy="1107996"/>
          </a:xfrm>
          <a:prstGeom prst="rect">
            <a:avLst/>
          </a:prstGeom>
          <a:noFill/>
          <a:ln/>
        </p:spPr>
        <p:txBody>
          <a:bodyPr wrap="square" rtlCol="0"/>
          <a:lstStyle/>
          <a:p>
            <a:pPr>
              <a:spcAft>
                <a:spcPts val="300"/>
              </a:spcAft>
            </a:pPr>
            <a:r>
              <a:rPr lang="de-DE" b="1">
                <a:solidFill>
                  <a:schemeClr val="bg1"/>
                </a:solidFill>
                <a:latin typeface="Calibri" panose="020F0502020204030204" pitchFamily="34" charset="0"/>
                <a:ea typeface="Calibri" pitchFamily="34" charset="-122"/>
                <a:cs typeface="Calibri" panose="020F0502020204030204" pitchFamily="34" charset="0"/>
              </a:rPr>
              <a:t>Fokusbereiche</a:t>
            </a:r>
            <a:endParaRPr lang="de-DE">
              <a:latin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itchFamily="34" charset="-122"/>
                <a:cs typeface="Calibri" panose="020F0502020204030204" pitchFamily="34" charset="0"/>
              </a:rPr>
              <a:t>	A. Dekarbonisierung</a:t>
            </a:r>
            <a:endParaRPr lang="de-DE" sz="1600">
              <a:latin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itchFamily="34" charset="-122"/>
                <a:cs typeface="Calibri" panose="020F0502020204030204" pitchFamily="34" charset="0"/>
              </a:rPr>
              <a:t>                    B. Digitalisierung</a:t>
            </a:r>
            <a:endParaRPr lang="de-DE" sz="1600">
              <a:latin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itchFamily="34" charset="-122"/>
                <a:cs typeface="Calibri" panose="020F0502020204030204" pitchFamily="34" charset="0"/>
              </a:rPr>
              <a:t>                    C. Übergeordnet</a:t>
            </a:r>
            <a:endParaRPr lang="de-DE" sz="1600" dirty="0">
              <a:latin typeface="Calibri" panose="020F0502020204030204" pitchFamily="34" charset="0"/>
              <a:cs typeface="Calibri" panose="020F0502020204030204" pitchFamily="34" charset="0"/>
            </a:endParaRPr>
          </a:p>
        </p:txBody>
      </p:sp>
      <p:sp>
        <p:nvSpPr>
          <p:cNvPr id="24" name="Object8">
            <a:extLst>
              <a:ext uri="{FF2B5EF4-FFF2-40B4-BE49-F238E27FC236}">
                <a16:creationId xmlns:a16="http://schemas.microsoft.com/office/drawing/2014/main" id="{29C4BD16-B64F-8C26-312B-8A31E48AA43C}"/>
              </a:ext>
            </a:extLst>
          </p:cNvPr>
          <p:cNvSpPr/>
          <p:nvPr/>
        </p:nvSpPr>
        <p:spPr>
          <a:xfrm>
            <a:off x="8567227" y="3815847"/>
            <a:ext cx="3091626" cy="1693082"/>
          </a:xfrm>
          <a:prstGeom prst="rect">
            <a:avLst/>
          </a:prstGeom>
          <a:noFill/>
          <a:ln/>
        </p:spPr>
        <p:txBody>
          <a:bodyPr wrap="square" rtlCol="0"/>
          <a:lstStyle/>
          <a:p>
            <a:pPr>
              <a:spcAft>
                <a:spcPts val="300"/>
              </a:spcAft>
            </a:pPr>
            <a:r>
              <a:rPr lang="de-DE" b="1">
                <a:solidFill>
                  <a:schemeClr val="bg1"/>
                </a:solidFill>
                <a:latin typeface="Calibri" panose="020F0502020204030204" pitchFamily="34" charset="0"/>
                <a:ea typeface="Calibri" pitchFamily="34" charset="-122"/>
                <a:cs typeface="Calibri" panose="020F0502020204030204" pitchFamily="34" charset="0"/>
              </a:rPr>
              <a:t>Mögliche</a:t>
            </a:r>
          </a:p>
          <a:p>
            <a:pPr>
              <a:spcAft>
                <a:spcPts val="300"/>
              </a:spcAft>
            </a:pPr>
            <a:r>
              <a:rPr lang="de-DE" b="1">
                <a:solidFill>
                  <a:schemeClr val="bg1"/>
                </a:solidFill>
                <a:latin typeface="Calibri" panose="020F0502020204030204" pitchFamily="34" charset="0"/>
                <a:ea typeface="Calibri" pitchFamily="34" charset="-122"/>
                <a:cs typeface="Calibri" panose="020F0502020204030204" pitchFamily="34" charset="0"/>
              </a:rPr>
              <a:t>Anwendungsbereiche</a:t>
            </a:r>
            <a:endParaRPr lang="de-DE">
              <a:latin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itchFamily="34" charset="-122"/>
                <a:cs typeface="Calibri" panose="020F0502020204030204" pitchFamily="34" charset="0"/>
              </a:rPr>
              <a:t>	I.   Netze	</a:t>
            </a:r>
            <a:endParaRPr lang="de-DE" sz="1600">
              <a:latin typeface="Calibri" panose="020F0502020204030204" pitchFamily="34" charset="0"/>
              <a:cs typeface="Calibri" panose="020F0502020204030204" pitchFamily="34" charset="0"/>
            </a:endParaRPr>
          </a:p>
          <a:p>
            <a:pPr>
              <a:spcAft>
                <a:spcPts val="300"/>
              </a:spcAft>
            </a:pPr>
            <a:r>
              <a:rPr lang="de-DE" sz="1600">
                <a:solidFill>
                  <a:schemeClr val="bg1"/>
                </a:solidFill>
                <a:latin typeface="Calibri" panose="020F0502020204030204" pitchFamily="34" charset="0"/>
                <a:ea typeface="Calibri" pitchFamily="34" charset="-122"/>
                <a:cs typeface="Calibri" panose="020F0502020204030204" pitchFamily="34" charset="0"/>
              </a:rPr>
              <a:t>                    II.  Energieerzeugung</a:t>
            </a:r>
            <a:endParaRPr lang="de-DE" sz="1600">
              <a:latin typeface="Calibri" panose="020F0502020204030204" pitchFamily="34" charset="0"/>
              <a:cs typeface="Calibri" panose="020F0502020204030204" pitchFamily="34" charset="0"/>
            </a:endParaRPr>
          </a:p>
          <a:p>
            <a:r>
              <a:rPr lang="de-DE" sz="1600">
                <a:solidFill>
                  <a:schemeClr val="bg1"/>
                </a:solidFill>
                <a:latin typeface="Calibri" panose="020F0502020204030204" pitchFamily="34" charset="0"/>
                <a:ea typeface="Calibri" pitchFamily="34" charset="-122"/>
                <a:cs typeface="Calibri" panose="020F0502020204030204" pitchFamily="34" charset="0"/>
              </a:rPr>
              <a:t>	III. Vertrieb, Einkauf    </a:t>
            </a:r>
            <a:endParaRPr lang="de-DE" sz="1600">
              <a:latin typeface="Calibri" panose="020F0502020204030204" pitchFamily="34" charset="0"/>
              <a:cs typeface="Calibri" panose="020F0502020204030204" pitchFamily="34" charset="0"/>
            </a:endParaRPr>
          </a:p>
          <a:p>
            <a:r>
              <a:rPr lang="de-DE" sz="1600">
                <a:solidFill>
                  <a:schemeClr val="bg1"/>
                </a:solidFill>
                <a:latin typeface="Calibri" panose="020F0502020204030204" pitchFamily="34" charset="0"/>
                <a:ea typeface="Calibri" pitchFamily="34" charset="-122"/>
                <a:cs typeface="Calibri" panose="020F0502020204030204" pitchFamily="34" charset="0"/>
              </a:rPr>
              <a:t>                         &amp; Verwaltung</a:t>
            </a:r>
            <a:endParaRPr lang="de-DE" sz="1600" dirty="0">
              <a:latin typeface="Calibri" panose="020F0502020204030204" pitchFamily="34" charset="0"/>
              <a:cs typeface="Calibri" panose="020F0502020204030204" pitchFamily="34" charset="0"/>
            </a:endParaRPr>
          </a:p>
        </p:txBody>
      </p:sp>
      <p:grpSp>
        <p:nvGrpSpPr>
          <p:cNvPr id="4" name="Gruppieren 3">
            <a:extLst>
              <a:ext uri="{FF2B5EF4-FFF2-40B4-BE49-F238E27FC236}">
                <a16:creationId xmlns:a16="http://schemas.microsoft.com/office/drawing/2014/main" id="{E7FDDDDD-9027-27F8-DB02-9047E3EDB6A0}"/>
              </a:ext>
            </a:extLst>
          </p:cNvPr>
          <p:cNvGrpSpPr/>
          <p:nvPr/>
        </p:nvGrpSpPr>
        <p:grpSpPr>
          <a:xfrm>
            <a:off x="8639660" y="4466068"/>
            <a:ext cx="609969" cy="620959"/>
            <a:chOff x="8639660" y="2544350"/>
            <a:chExt cx="609969" cy="620959"/>
          </a:xfrm>
        </p:grpSpPr>
        <p:sp>
          <p:nvSpPr>
            <p:cNvPr id="43" name="Object5">
              <a:extLst>
                <a:ext uri="{FF2B5EF4-FFF2-40B4-BE49-F238E27FC236}">
                  <a16:creationId xmlns:a16="http://schemas.microsoft.com/office/drawing/2014/main" id="{CFBD410F-703F-98BF-F834-B5AB4EA566DD}"/>
                </a:ext>
              </a:extLst>
            </p:cNvPr>
            <p:cNvSpPr/>
            <p:nvPr/>
          </p:nvSpPr>
          <p:spPr>
            <a:xfrm>
              <a:off x="8639660" y="2544350"/>
              <a:ext cx="609969" cy="620959"/>
            </a:xfrm>
            <a:prstGeom prst="ellipse">
              <a:avLst/>
            </a:prstGeom>
            <a:solidFill>
              <a:schemeClr val="accent4">
                <a:lumMod val="60000"/>
                <a:lumOff val="40000"/>
              </a:schemeClr>
            </a:solidFill>
            <a:ln>
              <a:solidFill>
                <a:schemeClr val="bg1"/>
              </a:solidFill>
              <a:prstDash val="sysDash"/>
            </a:ln>
          </p:spPr>
          <p:txBody>
            <a:bodyPr wrap="square" rtlCol="0" anchor="ctr"/>
            <a:lstStyle/>
            <a:p>
              <a:endParaRPr lang="de-DE" dirty="0">
                <a:latin typeface="Calibri" panose="020F0502020204030204" pitchFamily="34" charset="0"/>
                <a:cs typeface="Calibri" panose="020F0502020204030204" pitchFamily="34" charset="0"/>
              </a:endParaRPr>
            </a:p>
          </p:txBody>
        </p:sp>
        <p:pic>
          <p:nvPicPr>
            <p:cNvPr id="7" name="Object 6" descr="/media/slide03/image2.png">
              <a:extLst>
                <a:ext uri="{FF2B5EF4-FFF2-40B4-BE49-F238E27FC236}">
                  <a16:creationId xmlns:a16="http://schemas.microsoft.com/office/drawing/2014/main" id="{1193B9E5-9F5D-A185-8A82-7FA903378662}"/>
                </a:ext>
              </a:extLst>
            </p:cNvPr>
            <p:cNvPicPr>
              <a:picLocks noChangeAspect="1"/>
            </p:cNvPicPr>
            <p:nvPr/>
          </p:nvPicPr>
          <p:blipFill>
            <a:blip r:embed="rId7"/>
            <a:stretch>
              <a:fillRect/>
            </a:stretch>
          </p:blipFill>
          <p:spPr>
            <a:xfrm>
              <a:off x="8750245" y="2660429"/>
              <a:ext cx="388800" cy="388800"/>
            </a:xfrm>
            <a:prstGeom prst="rect">
              <a:avLst/>
            </a:prstGeom>
          </p:spPr>
        </p:pic>
      </p:grpSp>
      <p:sp>
        <p:nvSpPr>
          <p:cNvPr id="5" name="Object12">
            <a:extLst>
              <a:ext uri="{FF2B5EF4-FFF2-40B4-BE49-F238E27FC236}">
                <a16:creationId xmlns:a16="http://schemas.microsoft.com/office/drawing/2014/main" id="{ECCC51F4-17CD-7D5A-75A5-DA6315132DB6}"/>
              </a:ext>
            </a:extLst>
          </p:cNvPr>
          <p:cNvSpPr/>
          <p:nvPr/>
        </p:nvSpPr>
        <p:spPr>
          <a:xfrm>
            <a:off x="5555205" y="1787110"/>
            <a:ext cx="1080000" cy="1080000"/>
          </a:xfrm>
          <a:prstGeom prst="ellipse">
            <a:avLst/>
          </a:prstGeom>
          <a:solidFill>
            <a:srgbClr val="578631"/>
          </a:solidFill>
          <a:ln/>
        </p:spPr>
        <p:txBody>
          <a:bodyPr wrap="square" rtlCol="0" anchor="ctr"/>
          <a:lstStyle/>
          <a:p>
            <a:endParaRPr lang="de-DE" dirty="0">
              <a:latin typeface="Calibri" panose="020F0502020204030204" pitchFamily="34" charset="0"/>
              <a:cs typeface="Calibri" panose="020F0502020204030204" pitchFamily="34" charset="0"/>
            </a:endParaRPr>
          </a:p>
        </p:txBody>
      </p:sp>
      <p:pic>
        <p:nvPicPr>
          <p:cNvPr id="14" name="Object 13" descr="/media/slide03/image4.png">
            <a:extLst>
              <a:ext uri="{FF2B5EF4-FFF2-40B4-BE49-F238E27FC236}">
                <a16:creationId xmlns:a16="http://schemas.microsoft.com/office/drawing/2014/main" id="{EB491BB2-9A3B-79C2-1411-22376BF32873}"/>
              </a:ext>
            </a:extLst>
          </p:cNvPr>
          <p:cNvPicPr>
            <a:picLocks noChangeAspect="1"/>
          </p:cNvPicPr>
          <p:nvPr/>
        </p:nvPicPr>
        <p:blipFill>
          <a:blip r:embed="rId8"/>
          <a:stretch>
            <a:fillRect/>
          </a:stretch>
        </p:blipFill>
        <p:spPr>
          <a:xfrm>
            <a:off x="5632646" y="1864550"/>
            <a:ext cx="925120" cy="925120"/>
          </a:xfrm>
          <a:prstGeom prst="rect">
            <a:avLst/>
          </a:prstGeom>
        </p:spPr>
      </p:pic>
      <p:sp>
        <p:nvSpPr>
          <p:cNvPr id="9" name="Object14">
            <a:extLst>
              <a:ext uri="{FF2B5EF4-FFF2-40B4-BE49-F238E27FC236}">
                <a16:creationId xmlns:a16="http://schemas.microsoft.com/office/drawing/2014/main" id="{DA2ACE49-14C4-9F1D-38F3-2E4CF8B788A9}"/>
              </a:ext>
            </a:extLst>
          </p:cNvPr>
          <p:cNvSpPr/>
          <p:nvPr/>
        </p:nvSpPr>
        <p:spPr>
          <a:xfrm>
            <a:off x="5483206" y="1715110"/>
            <a:ext cx="1224000" cy="1224000"/>
          </a:xfrm>
          <a:prstGeom prst="ellipse">
            <a:avLst/>
          </a:prstGeom>
          <a:noFill/>
          <a:ln>
            <a:solidFill>
              <a:schemeClr val="tx2"/>
            </a:solidFill>
            <a:prstDash val="sysDash"/>
          </a:ln>
        </p:spPr>
        <p:txBody>
          <a:bodyPr wrap="square" rtlCol="0" anchor="ctr"/>
          <a:lstStyle/>
          <a:p>
            <a:endParaRPr lang="de-D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2372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BFEC4-70D1-A92C-84D7-FFB732793494}"/>
            </a:ext>
          </a:extLst>
        </p:cNvPr>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2947B289-EA20-F559-0F57-C4690128CCC3}"/>
              </a:ext>
            </a:extLst>
          </p:cNvPr>
          <p:cNvGraphicFramePr>
            <a:graphicFrameLocks/>
          </p:cNvGraphicFramePr>
          <p:nvPr>
            <p:custDataLst>
              <p:tags r:id="rId1"/>
            </p:custDataLst>
            <p:extLst>
              <p:ext uri="{D42A27DB-BD31-4B8C-83A1-F6EECF244321}">
                <p14:modId xmlns:p14="http://schemas.microsoft.com/office/powerpoint/2010/main" val="932032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9" name="think-cell data - do not delete" hidden="1">
                        <a:extLst>
                          <a:ext uri="{FF2B5EF4-FFF2-40B4-BE49-F238E27FC236}">
                            <a16:creationId xmlns:a16="http://schemas.microsoft.com/office/drawing/2014/main" id="{2947B289-EA20-F559-0F57-C4690128CCC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Object5">
            <a:extLst>
              <a:ext uri="{FF2B5EF4-FFF2-40B4-BE49-F238E27FC236}">
                <a16:creationId xmlns:a16="http://schemas.microsoft.com/office/drawing/2014/main" id="{A8E0BD1B-1D71-1DF8-954B-BF9297E49445}"/>
              </a:ext>
            </a:extLst>
          </p:cNvPr>
          <p:cNvSpPr/>
          <p:nvPr/>
        </p:nvSpPr>
        <p:spPr>
          <a:xfrm>
            <a:off x="323072" y="1675956"/>
            <a:ext cx="5302951" cy="811933"/>
          </a:xfrm>
          <a:prstGeom prst="rect">
            <a:avLst/>
          </a:prstGeom>
          <a:solidFill>
            <a:schemeClr val="bg1"/>
          </a:solidFill>
          <a:ln/>
        </p:spPr>
        <p:txBody>
          <a:bodyPr wrap="square" lIns="0" rtlCol="0" anchor="ctr"/>
          <a:lstStyle/>
          <a:p>
            <a:pPr lvl="1"/>
            <a:r>
              <a:rPr lang="de-DE" sz="1800" b="1">
                <a:latin typeface="Calibri" panose="020F0502020204030204" pitchFamily="34" charset="0"/>
                <a:ea typeface="Calibri" pitchFamily="34" charset="-122"/>
                <a:cs typeface="Calibri" panose="020F0502020204030204" pitchFamily="34" charset="0"/>
              </a:rPr>
              <a:t>Wie ist der Reifegrad einzuordnen?</a:t>
            </a:r>
            <a:endParaRPr lang="de-DE" sz="1800" dirty="0">
              <a:latin typeface="Calibri" panose="020F0502020204030204" pitchFamily="34" charset="0"/>
              <a:cs typeface="Calibri" panose="020F0502020204030204" pitchFamily="34" charset="0"/>
            </a:endParaRPr>
          </a:p>
        </p:txBody>
      </p:sp>
      <p:sp>
        <p:nvSpPr>
          <p:cNvPr id="2" name="Object3">
            <a:extLst>
              <a:ext uri="{FF2B5EF4-FFF2-40B4-BE49-F238E27FC236}">
                <a16:creationId xmlns:a16="http://schemas.microsoft.com/office/drawing/2014/main" id="{CA668133-5321-83E5-13CC-D19FC4BDC846}"/>
              </a:ext>
            </a:extLst>
          </p:cNvPr>
          <p:cNvSpPr>
            <a:spLocks noGrp="1"/>
          </p:cNvSpPr>
          <p:nvPr>
            <p:ph type="title"/>
          </p:nvPr>
        </p:nvSpPr>
        <p:spPr>
          <a:prstGeom prst="rect">
            <a:avLst/>
          </a:prstGeom>
          <a:noFill/>
          <a:ln/>
        </p:spPr>
        <p:txBody>
          <a:bodyPr vert="horz" wrap="square" rIns="0" rtlCol="0"/>
          <a:lstStyle/>
          <a:p>
            <a:r>
              <a:rPr lang="de-DE" dirty="0">
                <a:latin typeface="Calibri" panose="020F0502020204030204" pitchFamily="34" charset="0"/>
                <a:cs typeface="Calibri" panose="020F0502020204030204" pitchFamily="34" charset="0"/>
              </a:rPr>
              <a:t>Auswertung</a:t>
            </a:r>
          </a:p>
        </p:txBody>
      </p:sp>
      <p:sp>
        <p:nvSpPr>
          <p:cNvPr id="15" name="Object4">
            <a:extLst>
              <a:ext uri="{FF2B5EF4-FFF2-40B4-BE49-F238E27FC236}">
                <a16:creationId xmlns:a16="http://schemas.microsoft.com/office/drawing/2014/main" id="{13F608AB-6C0F-A165-7B59-0DEC4952DDBF}"/>
              </a:ext>
            </a:extLst>
          </p:cNvPr>
          <p:cNvSpPr/>
          <p:nvPr/>
        </p:nvSpPr>
        <p:spPr>
          <a:xfrm>
            <a:off x="3678866" y="3331125"/>
            <a:ext cx="7956934" cy="657586"/>
          </a:xfrm>
          <a:prstGeom prst="rect">
            <a:avLst/>
          </a:prstGeom>
          <a:gradFill>
            <a:gsLst>
              <a:gs pos="0">
                <a:schemeClr val="accent1">
                  <a:lumMod val="75000"/>
                </a:schemeClr>
              </a:gs>
              <a:gs pos="100000">
                <a:schemeClr val="accent2"/>
              </a:gs>
            </a:gsLst>
            <a:lin ang="0" scaled="0"/>
          </a:gradFill>
          <a:ln/>
        </p:spPr>
        <p:txBody>
          <a:bodyPr wrap="square" lIns="0" tIns="72000" bIns="72000" rtlCol="0" anchor="ctr"/>
          <a:lstStyle/>
          <a:p>
            <a:pPr marL="406400" lvl="2">
              <a:spcAft>
                <a:spcPts val="672"/>
              </a:spcAft>
            </a:pPr>
            <a:r>
              <a:rPr lang="de-DE" sz="1600">
                <a:solidFill>
                  <a:schemeClr val="bg1"/>
                </a:solidFill>
                <a:latin typeface="Calibri" panose="020F0502020204030204" pitchFamily="34" charset="0"/>
                <a:ea typeface="Calibri" pitchFamily="34" charset="-122"/>
                <a:cs typeface="Calibri" panose="020F0502020204030204" pitchFamily="34" charset="0"/>
              </a:rPr>
              <a:t>Solide Grundlagen vorhanden; gezielte Maßnahmen („Quick-Wins“) können Wirkung und Tempo deutlich steigern.</a:t>
            </a:r>
            <a:endParaRPr lang="de-DE" sz="1600" dirty="0">
              <a:latin typeface="Calibri" panose="020F0502020204030204" pitchFamily="34" charset="0"/>
              <a:cs typeface="Calibri" panose="020F0502020204030204" pitchFamily="34" charset="0"/>
            </a:endParaRPr>
          </a:p>
        </p:txBody>
      </p:sp>
      <p:sp>
        <p:nvSpPr>
          <p:cNvPr id="4" name="Object4">
            <a:extLst>
              <a:ext uri="{FF2B5EF4-FFF2-40B4-BE49-F238E27FC236}">
                <a16:creationId xmlns:a16="http://schemas.microsoft.com/office/drawing/2014/main" id="{118E6B49-95EB-AE84-1E2E-FC6F3E966515}"/>
              </a:ext>
            </a:extLst>
          </p:cNvPr>
          <p:cNvSpPr/>
          <p:nvPr/>
        </p:nvSpPr>
        <p:spPr>
          <a:xfrm>
            <a:off x="3678866" y="2578926"/>
            <a:ext cx="7956934" cy="659533"/>
          </a:xfrm>
          <a:prstGeom prst="rect">
            <a:avLst/>
          </a:prstGeom>
          <a:gradFill>
            <a:gsLst>
              <a:gs pos="0">
                <a:schemeClr val="accent1">
                  <a:lumMod val="75000"/>
                </a:schemeClr>
              </a:gs>
              <a:gs pos="100000">
                <a:schemeClr val="accent2"/>
              </a:gs>
            </a:gsLst>
            <a:lin ang="0" scaled="0"/>
          </a:gradFill>
          <a:ln/>
        </p:spPr>
        <p:txBody>
          <a:bodyPr wrap="square" lIns="0" tIns="72000" bIns="72000" rtlCol="0" anchor="ctr"/>
          <a:lstStyle/>
          <a:p>
            <a:pPr marL="406400" lvl="2">
              <a:spcAft>
                <a:spcPts val="672"/>
              </a:spcAft>
            </a:pPr>
            <a:r>
              <a:rPr lang="de-DE" sz="1600">
                <a:solidFill>
                  <a:schemeClr val="bg1"/>
                </a:solidFill>
                <a:latin typeface="Calibri" panose="020F0502020204030204" pitchFamily="34" charset="0"/>
                <a:ea typeface="Calibri" pitchFamily="34" charset="-122"/>
                <a:cs typeface="Calibri" panose="020F0502020204030204" pitchFamily="34" charset="0"/>
              </a:rPr>
              <a:t>Anwendungsbereich agiert bereits nahe am Zielbild „Stadtwerk der Zukunft“ – Schwerpunkt liegt auf Optimierung, Skalierung und Umsetzung.</a:t>
            </a:r>
            <a:endParaRPr lang="de-DE" sz="1600" dirty="0">
              <a:latin typeface="Calibri" panose="020F0502020204030204" pitchFamily="34" charset="0"/>
              <a:cs typeface="Calibri" panose="020F0502020204030204" pitchFamily="34" charset="0"/>
            </a:endParaRPr>
          </a:p>
        </p:txBody>
      </p:sp>
      <p:sp>
        <p:nvSpPr>
          <p:cNvPr id="5" name="Object4">
            <a:extLst>
              <a:ext uri="{FF2B5EF4-FFF2-40B4-BE49-F238E27FC236}">
                <a16:creationId xmlns:a16="http://schemas.microsoft.com/office/drawing/2014/main" id="{6FCFB6FA-7199-6A5A-329C-2A94923FAB92}"/>
              </a:ext>
            </a:extLst>
          </p:cNvPr>
          <p:cNvSpPr/>
          <p:nvPr/>
        </p:nvSpPr>
        <p:spPr>
          <a:xfrm>
            <a:off x="3678866" y="4081377"/>
            <a:ext cx="7956934" cy="657586"/>
          </a:xfrm>
          <a:prstGeom prst="rect">
            <a:avLst/>
          </a:prstGeom>
          <a:gradFill>
            <a:gsLst>
              <a:gs pos="0">
                <a:schemeClr val="accent1">
                  <a:lumMod val="75000"/>
                </a:schemeClr>
              </a:gs>
              <a:gs pos="100000">
                <a:schemeClr val="accent2"/>
              </a:gs>
            </a:gsLst>
            <a:lin ang="0" scaled="0"/>
          </a:gradFill>
          <a:ln/>
        </p:spPr>
        <p:txBody>
          <a:bodyPr wrap="square" lIns="0" tIns="72000" bIns="72000" rtlCol="0" anchor="ctr"/>
          <a:lstStyle/>
          <a:p>
            <a:pPr marL="406400" lvl="2">
              <a:spcAft>
                <a:spcPts val="672"/>
              </a:spcAft>
            </a:pPr>
            <a:r>
              <a:rPr lang="de-DE" sz="1600">
                <a:solidFill>
                  <a:schemeClr val="bg1"/>
                </a:solidFill>
                <a:latin typeface="Calibri" panose="020F0502020204030204" pitchFamily="34" charset="0"/>
                <a:ea typeface="Calibri" pitchFamily="34" charset="-122"/>
                <a:cs typeface="Calibri" panose="020F0502020204030204" pitchFamily="34" charset="0"/>
              </a:rPr>
              <a:t>Dekarbonisierungs- und Digitalisierungspotenziale noch wenig ausgeschöpft; erste Schritte lassen sich schnell realisieren.</a:t>
            </a:r>
            <a:endParaRPr lang="de-DE" sz="1600" dirty="0">
              <a:latin typeface="Calibri" panose="020F0502020204030204" pitchFamily="34" charset="0"/>
              <a:cs typeface="Calibri" panose="020F0502020204030204" pitchFamily="34" charset="0"/>
            </a:endParaRPr>
          </a:p>
        </p:txBody>
      </p:sp>
      <p:sp>
        <p:nvSpPr>
          <p:cNvPr id="6" name="Object4">
            <a:extLst>
              <a:ext uri="{FF2B5EF4-FFF2-40B4-BE49-F238E27FC236}">
                <a16:creationId xmlns:a16="http://schemas.microsoft.com/office/drawing/2014/main" id="{CA8523EB-9C5B-5182-AA20-CA485CD69110}"/>
              </a:ext>
            </a:extLst>
          </p:cNvPr>
          <p:cNvSpPr/>
          <p:nvPr/>
        </p:nvSpPr>
        <p:spPr>
          <a:xfrm>
            <a:off x="802386" y="3331125"/>
            <a:ext cx="2714538" cy="657586"/>
          </a:xfrm>
          <a:prstGeom prst="rect">
            <a:avLst/>
          </a:prstGeom>
          <a:solidFill>
            <a:srgbClr val="4297A1"/>
          </a:solidFill>
          <a:ln/>
        </p:spPr>
        <p:txBody>
          <a:bodyPr wrap="square" lIns="0" tIns="108000" rtlCol="0" anchor="ctr"/>
          <a:lstStyle/>
          <a:p>
            <a:pPr marL="406400" lvl="2">
              <a:spcAft>
                <a:spcPts val="672"/>
              </a:spcAft>
            </a:pPr>
            <a:r>
              <a:rPr lang="de-DE" sz="1600" b="1">
                <a:solidFill>
                  <a:schemeClr val="bg1"/>
                </a:solidFill>
                <a:latin typeface="Calibri" panose="020F0502020204030204" pitchFamily="34" charset="0"/>
                <a:ea typeface="Calibri" pitchFamily="34" charset="-122"/>
                <a:cs typeface="Calibri" panose="020F0502020204030204" pitchFamily="34" charset="0"/>
              </a:rPr>
              <a:t>Reifegrad 2–3</a:t>
            </a:r>
            <a:endParaRPr lang="de-DE" sz="1600" dirty="0">
              <a:latin typeface="Calibri" panose="020F0502020204030204" pitchFamily="34" charset="0"/>
              <a:cs typeface="Calibri" panose="020F0502020204030204" pitchFamily="34" charset="0"/>
            </a:endParaRPr>
          </a:p>
        </p:txBody>
      </p:sp>
      <p:sp>
        <p:nvSpPr>
          <p:cNvPr id="7" name="Object4">
            <a:extLst>
              <a:ext uri="{FF2B5EF4-FFF2-40B4-BE49-F238E27FC236}">
                <a16:creationId xmlns:a16="http://schemas.microsoft.com/office/drawing/2014/main" id="{DF3AD935-7B8D-1BAA-50FD-7EFA92A2789A}"/>
              </a:ext>
            </a:extLst>
          </p:cNvPr>
          <p:cNvSpPr/>
          <p:nvPr/>
        </p:nvSpPr>
        <p:spPr>
          <a:xfrm>
            <a:off x="802386" y="2578926"/>
            <a:ext cx="2714538" cy="659533"/>
          </a:xfrm>
          <a:prstGeom prst="rect">
            <a:avLst/>
          </a:prstGeom>
          <a:solidFill>
            <a:srgbClr val="4297A1"/>
          </a:solidFill>
          <a:ln/>
        </p:spPr>
        <p:txBody>
          <a:bodyPr wrap="square" lIns="0" tIns="108000" rtlCol="0" anchor="ctr"/>
          <a:lstStyle/>
          <a:p>
            <a:pPr marL="406400" lvl="2">
              <a:spcAft>
                <a:spcPts val="672"/>
              </a:spcAft>
            </a:pPr>
            <a:r>
              <a:rPr lang="de-DE" sz="1600" b="1">
                <a:solidFill>
                  <a:schemeClr val="bg1"/>
                </a:solidFill>
                <a:latin typeface="Calibri" panose="020F0502020204030204" pitchFamily="34" charset="0"/>
                <a:ea typeface="Calibri" pitchFamily="34" charset="-122"/>
                <a:cs typeface="Calibri" panose="020F0502020204030204" pitchFamily="34" charset="0"/>
              </a:rPr>
              <a:t>Reifegrad </a:t>
            </a:r>
            <a:r>
              <a:rPr lang="de-DE" sz="1600" b="1" dirty="0">
                <a:solidFill>
                  <a:schemeClr val="bg1"/>
                </a:solidFill>
                <a:latin typeface="Calibri" panose="020F0502020204030204" pitchFamily="34" charset="0"/>
                <a:ea typeface="Calibri" pitchFamily="34" charset="-122"/>
                <a:cs typeface="Calibri" panose="020F0502020204030204" pitchFamily="34" charset="0"/>
              </a:rPr>
              <a:t>R4–R5</a:t>
            </a:r>
            <a:endParaRPr lang="de-DE" sz="1600" b="1" dirty="0">
              <a:latin typeface="Calibri" panose="020F0502020204030204" pitchFamily="34" charset="0"/>
              <a:cs typeface="Calibri" panose="020F0502020204030204" pitchFamily="34" charset="0"/>
            </a:endParaRPr>
          </a:p>
        </p:txBody>
      </p:sp>
      <p:sp>
        <p:nvSpPr>
          <p:cNvPr id="8" name="Object4">
            <a:extLst>
              <a:ext uri="{FF2B5EF4-FFF2-40B4-BE49-F238E27FC236}">
                <a16:creationId xmlns:a16="http://schemas.microsoft.com/office/drawing/2014/main" id="{E86000D5-6F35-26C9-2D64-C4EB01ED207A}"/>
              </a:ext>
            </a:extLst>
          </p:cNvPr>
          <p:cNvSpPr/>
          <p:nvPr/>
        </p:nvSpPr>
        <p:spPr>
          <a:xfrm>
            <a:off x="802386" y="4081377"/>
            <a:ext cx="2714538" cy="657586"/>
          </a:xfrm>
          <a:prstGeom prst="rect">
            <a:avLst/>
          </a:prstGeom>
          <a:solidFill>
            <a:srgbClr val="4297A1"/>
          </a:solidFill>
          <a:ln/>
        </p:spPr>
        <p:txBody>
          <a:bodyPr wrap="square" lIns="0" tIns="108000" rtlCol="0" anchor="ctr"/>
          <a:lstStyle/>
          <a:p>
            <a:pPr marL="406400" lvl="2">
              <a:spcAft>
                <a:spcPts val="672"/>
              </a:spcAft>
            </a:pPr>
            <a:r>
              <a:rPr lang="de-DE" sz="1600" b="1">
                <a:solidFill>
                  <a:schemeClr val="bg1"/>
                </a:solidFill>
                <a:latin typeface="Calibri" panose="020F0502020204030204" pitchFamily="34" charset="0"/>
                <a:ea typeface="Calibri" pitchFamily="34" charset="-122"/>
                <a:cs typeface="Calibri" panose="020F0502020204030204" pitchFamily="34" charset="0"/>
              </a:rPr>
              <a:t>Reifegrad = 1</a:t>
            </a:r>
            <a:endParaRPr lang="de-DE" sz="1600" dirty="0">
              <a:latin typeface="Calibri" panose="020F0502020204030204" pitchFamily="34" charset="0"/>
              <a:cs typeface="Calibri" panose="020F0502020204030204" pitchFamily="34" charset="0"/>
            </a:endParaRPr>
          </a:p>
        </p:txBody>
      </p:sp>
      <p:sp>
        <p:nvSpPr>
          <p:cNvPr id="13" name="Textfeld 12">
            <a:extLst>
              <a:ext uri="{FF2B5EF4-FFF2-40B4-BE49-F238E27FC236}">
                <a16:creationId xmlns:a16="http://schemas.microsoft.com/office/drawing/2014/main" id="{D23B6D50-07AE-8488-5E91-6F0CC2C51275}"/>
              </a:ext>
            </a:extLst>
          </p:cNvPr>
          <p:cNvSpPr txBox="1"/>
          <p:nvPr/>
        </p:nvSpPr>
        <p:spPr>
          <a:xfrm>
            <a:off x="490995" y="4948587"/>
            <a:ext cx="11085663" cy="923330"/>
          </a:xfrm>
          <a:prstGeom prst="rect">
            <a:avLst/>
          </a:prstGeom>
          <a:noFill/>
        </p:spPr>
        <p:txBody>
          <a:bodyPr wrap="square">
            <a:spAutoFit/>
          </a:bodyPr>
          <a:lstStyle/>
          <a:p>
            <a:pPr marL="406400" lvl="2">
              <a:spcAft>
                <a:spcPts val="672"/>
              </a:spcAft>
            </a:pPr>
            <a:r>
              <a:rPr lang="de-DE" sz="1800">
                <a:latin typeface="Calibri" panose="020F0502020204030204" pitchFamily="34" charset="0"/>
                <a:ea typeface="Calibri" pitchFamily="34" charset="-122"/>
                <a:cs typeface="Calibri" panose="020F0502020204030204" pitchFamily="34" charset="0"/>
              </a:rPr>
              <a:t>Der </a:t>
            </a:r>
            <a:r>
              <a:rPr lang="de-DE" sz="1800" b="1">
                <a:latin typeface="Calibri" panose="020F0502020204030204" pitchFamily="34" charset="0"/>
                <a:ea typeface="Calibri" pitchFamily="34" charset="-122"/>
                <a:cs typeface="Calibri" panose="020F0502020204030204" pitchFamily="34" charset="0"/>
              </a:rPr>
              <a:t>Benchmark</a:t>
            </a:r>
            <a:r>
              <a:rPr lang="de-DE" sz="1800">
                <a:latin typeface="Calibri" panose="020F0502020204030204" pitchFamily="34" charset="0"/>
                <a:ea typeface="Calibri" pitchFamily="34" charset="-122"/>
                <a:cs typeface="Calibri" panose="020F0502020204030204" pitchFamily="34" charset="0"/>
              </a:rPr>
              <a:t> ist stets das ideale, digitalisierte und </a:t>
            </a:r>
            <a:r>
              <a:rPr lang="de-DE" sz="1800" dirty="0" err="1">
                <a:latin typeface="Calibri" panose="020F0502020204030204" pitchFamily="34" charset="0"/>
                <a:ea typeface="Calibri" pitchFamily="34" charset="-122"/>
                <a:cs typeface="Calibri" panose="020F0502020204030204" pitchFamily="34" charset="0"/>
              </a:rPr>
              <a:t>dekarbonisierte</a:t>
            </a:r>
            <a:r>
              <a:rPr lang="de-DE" sz="1800">
                <a:latin typeface="Calibri" panose="020F0502020204030204" pitchFamily="34" charset="0"/>
                <a:ea typeface="Calibri" pitchFamily="34" charset="-122"/>
                <a:cs typeface="Calibri" panose="020F0502020204030204" pitchFamily="34" charset="0"/>
              </a:rPr>
              <a:t> </a:t>
            </a:r>
            <a:r>
              <a:rPr lang="de-DE" sz="1800" b="1">
                <a:latin typeface="Calibri" panose="020F0502020204030204" pitchFamily="34" charset="0"/>
                <a:ea typeface="Calibri" pitchFamily="34" charset="-122"/>
                <a:cs typeface="Calibri" panose="020F0502020204030204" pitchFamily="34" charset="0"/>
              </a:rPr>
              <a:t>Stadtwerk</a:t>
            </a:r>
            <a:r>
              <a:rPr lang="de-DE" b="1">
                <a:latin typeface="Calibri" panose="020F0502020204030204" pitchFamily="34" charset="0"/>
                <a:ea typeface="Calibri" pitchFamily="34" charset="-122"/>
                <a:cs typeface="Calibri" panose="020F0502020204030204" pitchFamily="34" charset="0"/>
              </a:rPr>
              <a:t> </a:t>
            </a:r>
            <a:r>
              <a:rPr lang="de-DE" sz="1800" b="1">
                <a:latin typeface="Calibri" panose="020F0502020204030204" pitchFamily="34" charset="0"/>
                <a:ea typeface="Calibri" pitchFamily="34" charset="-122"/>
                <a:cs typeface="Calibri" panose="020F0502020204030204" pitchFamily="34" charset="0"/>
              </a:rPr>
              <a:t>der Zukunft</a:t>
            </a:r>
            <a:r>
              <a:rPr lang="de-DE" sz="1800">
                <a:latin typeface="Calibri" panose="020F0502020204030204" pitchFamily="34" charset="0"/>
                <a:ea typeface="Calibri" pitchFamily="34" charset="-122"/>
                <a:cs typeface="Calibri" panose="020F0502020204030204" pitchFamily="34" charset="0"/>
              </a:rPr>
              <a:t>. Ein niedriger Wert weist also nicht auf Misserfolg, sondern auf Ausbau‑ und Wertschöpfungspotenzial hin und dient als Startpunkt für die kommenden Roadmap‑Schritte. </a:t>
            </a:r>
            <a:endParaRPr lang="de-DE"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7708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AC377C3C-EE56-DE77-8165-9CB87EC8C028}"/>
              </a:ext>
            </a:extLst>
          </p:cNvPr>
          <p:cNvGraphicFramePr>
            <a:graphicFrameLocks/>
          </p:cNvGraphicFramePr>
          <p:nvPr>
            <p:custDataLst>
              <p:tags r:id="rId1"/>
            </p:custDataLst>
            <p:extLst>
              <p:ext uri="{D42A27DB-BD31-4B8C-83A1-F6EECF244321}">
                <p14:modId xmlns:p14="http://schemas.microsoft.com/office/powerpoint/2010/main" val="4162090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344" imgH="344" progId="TCLayout.ActiveDocument.1">
                  <p:embed/>
                </p:oleObj>
              </mc:Choice>
              <mc:Fallback>
                <p:oleObj name="think-cell Folie" r:id="rId4" imgW="344" imgH="344" progId="TCLayout.ActiveDocument.1">
                  <p:embed/>
                  <p:pic>
                    <p:nvPicPr>
                      <p:cNvPr id="13" name="think-cell data - do not delete" hidden="1">
                        <a:extLst>
                          <a:ext uri="{FF2B5EF4-FFF2-40B4-BE49-F238E27FC236}">
                            <a16:creationId xmlns:a16="http://schemas.microsoft.com/office/drawing/2014/main" id="{AC377C3C-EE56-DE77-8165-9CB87EC8C02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55EDE523-0FBF-F040-F1AF-4A4306A9B7DF}"/>
              </a:ext>
            </a:extLst>
          </p:cNvPr>
          <p:cNvSpPr>
            <a:spLocks noGrp="1"/>
          </p:cNvSpPr>
          <p:nvPr>
            <p:ph type="title"/>
          </p:nvPr>
        </p:nvSpPr>
        <p:spPr/>
        <p:txBody>
          <a:bodyPr vert="horz" rIns="0"/>
          <a:lstStyle/>
          <a:p>
            <a:r>
              <a:rPr lang="de-DE" dirty="0">
                <a:latin typeface="Calibri" panose="020F0502020204030204" pitchFamily="34" charset="0"/>
                <a:cs typeface="Calibri" panose="020F0502020204030204" pitchFamily="34" charset="0"/>
              </a:rPr>
              <a:t>Selbsteinschätzung und Stimmungsbild</a:t>
            </a:r>
            <a:br>
              <a:rPr lang="de-DE" dirty="0">
                <a:latin typeface="Calibri" panose="020F0502020204030204" pitchFamily="34" charset="0"/>
                <a:cs typeface="Calibri" panose="020F0502020204030204" pitchFamily="34" charset="0"/>
              </a:rPr>
            </a:br>
            <a:endParaRPr lang="de-DE" dirty="0">
              <a:latin typeface="Calibri" panose="020F0502020204030204" pitchFamily="34" charset="0"/>
              <a:cs typeface="Calibri" panose="020F0502020204030204" pitchFamily="34" charset="0"/>
            </a:endParaRPr>
          </a:p>
        </p:txBody>
      </p:sp>
      <p:graphicFrame>
        <p:nvGraphicFramePr>
          <p:cNvPr id="8" name="Tabelle 7">
            <a:extLst>
              <a:ext uri="{FF2B5EF4-FFF2-40B4-BE49-F238E27FC236}">
                <a16:creationId xmlns:a16="http://schemas.microsoft.com/office/drawing/2014/main" id="{63B26FC9-4129-3A5F-3535-B582EBB8B9C3}"/>
              </a:ext>
            </a:extLst>
          </p:cNvPr>
          <p:cNvGraphicFramePr>
            <a:graphicFrameLocks noGrp="1"/>
          </p:cNvGraphicFramePr>
          <p:nvPr>
            <p:extLst>
              <p:ext uri="{D42A27DB-BD31-4B8C-83A1-F6EECF244321}">
                <p14:modId xmlns:p14="http://schemas.microsoft.com/office/powerpoint/2010/main" val="3331708400"/>
              </p:ext>
            </p:extLst>
          </p:nvPr>
        </p:nvGraphicFramePr>
        <p:xfrm>
          <a:off x="659606" y="3695291"/>
          <a:ext cx="5200650" cy="1809750"/>
        </p:xfrm>
        <a:graphic>
          <a:graphicData uri="http://schemas.openxmlformats.org/drawingml/2006/table">
            <a:tbl>
              <a:tblPr>
                <a:tableStyleId>{073A0DAA-6AF3-43AB-8588-CEC1D06C72B9}</a:tableStyleId>
              </a:tblPr>
              <a:tblGrid>
                <a:gridCol w="2609850">
                  <a:extLst>
                    <a:ext uri="{9D8B030D-6E8A-4147-A177-3AD203B41FA5}">
                      <a16:colId xmlns:a16="http://schemas.microsoft.com/office/drawing/2014/main" val="1226024765"/>
                    </a:ext>
                  </a:extLst>
                </a:gridCol>
                <a:gridCol w="647700">
                  <a:extLst>
                    <a:ext uri="{9D8B030D-6E8A-4147-A177-3AD203B41FA5}">
                      <a16:colId xmlns:a16="http://schemas.microsoft.com/office/drawing/2014/main" val="3362705412"/>
                    </a:ext>
                  </a:extLst>
                </a:gridCol>
                <a:gridCol w="647700">
                  <a:extLst>
                    <a:ext uri="{9D8B030D-6E8A-4147-A177-3AD203B41FA5}">
                      <a16:colId xmlns:a16="http://schemas.microsoft.com/office/drawing/2014/main" val="1001712794"/>
                    </a:ext>
                  </a:extLst>
                </a:gridCol>
                <a:gridCol w="647700">
                  <a:extLst>
                    <a:ext uri="{9D8B030D-6E8A-4147-A177-3AD203B41FA5}">
                      <a16:colId xmlns:a16="http://schemas.microsoft.com/office/drawing/2014/main" val="2301626904"/>
                    </a:ext>
                  </a:extLst>
                </a:gridCol>
                <a:gridCol w="647700">
                  <a:extLst>
                    <a:ext uri="{9D8B030D-6E8A-4147-A177-3AD203B41FA5}">
                      <a16:colId xmlns:a16="http://schemas.microsoft.com/office/drawing/2014/main" val="3303349855"/>
                    </a:ext>
                  </a:extLst>
                </a:gridCol>
              </a:tblGrid>
              <a:tr h="361950">
                <a:tc gridSpan="5">
                  <a:txBody>
                    <a:bodyPr/>
                    <a:lstStyle/>
                    <a:p>
                      <a:pPr algn="ctr" fontAlgn="base">
                        <a:lnSpc>
                          <a:spcPts val="2175"/>
                        </a:lnSpc>
                        <a:buNone/>
                      </a:pPr>
                      <a:r>
                        <a:rPr lang="de-DE"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IST-Zustand​</a:t>
                      </a:r>
                      <a:endParaRPr lang="de-DE" sz="16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192505168"/>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Gesamtreifegrad​</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417921312"/>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Dekarbonisierung​</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456762228"/>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Digitalisierung​</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1845197191"/>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übergeordnetes​</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1168519722"/>
                  </a:ext>
                </a:extLst>
              </a:tr>
            </a:tbl>
          </a:graphicData>
        </a:graphic>
      </p:graphicFrame>
      <p:graphicFrame>
        <p:nvGraphicFramePr>
          <p:cNvPr id="9" name="Tabelle 8">
            <a:extLst>
              <a:ext uri="{FF2B5EF4-FFF2-40B4-BE49-F238E27FC236}">
                <a16:creationId xmlns:a16="http://schemas.microsoft.com/office/drawing/2014/main" id="{D13DEE41-A07F-49C7-BCBC-1F3A37A9AAF7}"/>
              </a:ext>
            </a:extLst>
          </p:cNvPr>
          <p:cNvGraphicFramePr>
            <a:graphicFrameLocks noGrp="1"/>
          </p:cNvGraphicFramePr>
          <p:nvPr>
            <p:extLst>
              <p:ext uri="{D42A27DB-BD31-4B8C-83A1-F6EECF244321}">
                <p14:modId xmlns:p14="http://schemas.microsoft.com/office/powerpoint/2010/main" val="578966972"/>
              </p:ext>
            </p:extLst>
          </p:nvPr>
        </p:nvGraphicFramePr>
        <p:xfrm>
          <a:off x="6347315" y="3695291"/>
          <a:ext cx="5200650" cy="1809750"/>
        </p:xfrm>
        <a:graphic>
          <a:graphicData uri="http://schemas.openxmlformats.org/drawingml/2006/table">
            <a:tbl>
              <a:tblPr>
                <a:tableStyleId>{073A0DAA-6AF3-43AB-8588-CEC1D06C72B9}</a:tableStyleId>
              </a:tblPr>
              <a:tblGrid>
                <a:gridCol w="2609850">
                  <a:extLst>
                    <a:ext uri="{9D8B030D-6E8A-4147-A177-3AD203B41FA5}">
                      <a16:colId xmlns:a16="http://schemas.microsoft.com/office/drawing/2014/main" val="3281876671"/>
                    </a:ext>
                  </a:extLst>
                </a:gridCol>
                <a:gridCol w="647700">
                  <a:extLst>
                    <a:ext uri="{9D8B030D-6E8A-4147-A177-3AD203B41FA5}">
                      <a16:colId xmlns:a16="http://schemas.microsoft.com/office/drawing/2014/main" val="3145455092"/>
                    </a:ext>
                  </a:extLst>
                </a:gridCol>
                <a:gridCol w="647700">
                  <a:extLst>
                    <a:ext uri="{9D8B030D-6E8A-4147-A177-3AD203B41FA5}">
                      <a16:colId xmlns:a16="http://schemas.microsoft.com/office/drawing/2014/main" val="2437861109"/>
                    </a:ext>
                  </a:extLst>
                </a:gridCol>
                <a:gridCol w="647700">
                  <a:extLst>
                    <a:ext uri="{9D8B030D-6E8A-4147-A177-3AD203B41FA5}">
                      <a16:colId xmlns:a16="http://schemas.microsoft.com/office/drawing/2014/main" val="3312662208"/>
                    </a:ext>
                  </a:extLst>
                </a:gridCol>
                <a:gridCol w="647700">
                  <a:extLst>
                    <a:ext uri="{9D8B030D-6E8A-4147-A177-3AD203B41FA5}">
                      <a16:colId xmlns:a16="http://schemas.microsoft.com/office/drawing/2014/main" val="1496789655"/>
                    </a:ext>
                  </a:extLst>
                </a:gridCol>
              </a:tblGrid>
              <a:tr h="361950">
                <a:tc gridSpan="5">
                  <a:txBody>
                    <a:bodyPr/>
                    <a:lstStyle/>
                    <a:p>
                      <a:pPr algn="ctr" fontAlgn="base">
                        <a:lnSpc>
                          <a:spcPts val="2175"/>
                        </a:lnSpc>
                        <a:buNone/>
                      </a:pPr>
                      <a:r>
                        <a:rPr lang="de-DE" sz="16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SOLL-Zustand​</a:t>
                      </a:r>
                      <a:endParaRPr lang="de-DE" sz="16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4224277638"/>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Gesamtreifegrad​</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2162141783"/>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Dekarbonisierung​</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1368148844"/>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Digitalisierung​</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1969266212"/>
                  </a:ext>
                </a:extLst>
              </a:tr>
              <a:tr h="361950">
                <a:tc>
                  <a:txBody>
                    <a:bodyPr/>
                    <a:lstStyle/>
                    <a:p>
                      <a:pPr algn="l" fontAlgn="base">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übergeordnetes​</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tc>
                  <a:txBody>
                    <a:bodyPr/>
                    <a:lstStyle/>
                    <a:p>
                      <a:pPr algn="l" fontAlgn="auto">
                        <a:lnSpc>
                          <a:spcPts val="2175"/>
                        </a:lnSpc>
                        <a:buNone/>
                      </a:pPr>
                      <a:r>
                        <a:rPr lang="de-DE" sz="16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de-DE" sz="1600" b="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a:solidFill>
                      <a:srgbClr val="C2E3E7"/>
                    </a:solidFill>
                  </a:tcPr>
                </a:tc>
                <a:extLst>
                  <a:ext uri="{0D108BD9-81ED-4DB2-BD59-A6C34878D82A}">
                    <a16:rowId xmlns:a16="http://schemas.microsoft.com/office/drawing/2014/main" val="3621349272"/>
                  </a:ext>
                </a:extLst>
              </a:tr>
            </a:tbl>
          </a:graphicData>
        </a:graphic>
      </p:graphicFrame>
      <p:sp>
        <p:nvSpPr>
          <p:cNvPr id="10" name="Rechteck 9">
            <a:extLst>
              <a:ext uri="{FF2B5EF4-FFF2-40B4-BE49-F238E27FC236}">
                <a16:creationId xmlns:a16="http://schemas.microsoft.com/office/drawing/2014/main" id="{629E6AE8-AD4F-3935-CF99-CF7FA417E38C}"/>
              </a:ext>
            </a:extLst>
          </p:cNvPr>
          <p:cNvSpPr/>
          <p:nvPr/>
        </p:nvSpPr>
        <p:spPr>
          <a:xfrm>
            <a:off x="622334" y="1846024"/>
            <a:ext cx="5237922" cy="1316686"/>
          </a:xfrm>
          <a:prstGeom prst="rect">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cs typeface="Calibri" panose="020F0502020204030204" pitchFamily="34" charset="0"/>
              </a:rPr>
              <a:t>Wie schätzen Sie den Gesamtreifegrad Ihres Stadtwerks ein?</a:t>
            </a:r>
          </a:p>
        </p:txBody>
      </p:sp>
      <p:sp>
        <p:nvSpPr>
          <p:cNvPr id="11" name="Rechteck 10">
            <a:extLst>
              <a:ext uri="{FF2B5EF4-FFF2-40B4-BE49-F238E27FC236}">
                <a16:creationId xmlns:a16="http://schemas.microsoft.com/office/drawing/2014/main" id="{01244ABA-A32B-1DFE-F57D-D86BD822E434}"/>
              </a:ext>
            </a:extLst>
          </p:cNvPr>
          <p:cNvSpPr/>
          <p:nvPr/>
        </p:nvSpPr>
        <p:spPr>
          <a:xfrm>
            <a:off x="6347315" y="1846024"/>
            <a:ext cx="5237922" cy="1316686"/>
          </a:xfrm>
          <a:prstGeom prst="rect">
            <a:avLst/>
          </a:prstGeom>
          <a:solidFill>
            <a:srgbClr val="74B3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algn="l" rtl="0" fontAlgn="base">
              <a:spcBef>
                <a:spcPct val="0"/>
              </a:spcBef>
              <a:spcAft>
                <a:spcPct val="40000"/>
              </a:spcAft>
              <a:buFont typeface="Wingdings" pitchFamily="2" charset="2"/>
              <a:defRPr kern="1200">
                <a:solidFill>
                  <a:schemeClr val="lt1"/>
                </a:solidFill>
                <a:latin typeface="+mn-lt"/>
                <a:ea typeface="+mn-ea"/>
                <a:cs typeface="+mn-cs"/>
              </a:defRPr>
            </a:lvl1pPr>
            <a:lvl2pPr marL="457200" algn="l" rtl="0" fontAlgn="base">
              <a:spcBef>
                <a:spcPct val="0"/>
              </a:spcBef>
              <a:spcAft>
                <a:spcPct val="40000"/>
              </a:spcAft>
              <a:buFont typeface="Wingdings" pitchFamily="2" charset="2"/>
              <a:defRPr kern="1200">
                <a:solidFill>
                  <a:schemeClr val="lt1"/>
                </a:solidFill>
                <a:latin typeface="+mn-lt"/>
                <a:ea typeface="+mn-ea"/>
                <a:cs typeface="+mn-cs"/>
              </a:defRPr>
            </a:lvl2pPr>
            <a:lvl3pPr marL="914400" algn="l" rtl="0" fontAlgn="base">
              <a:spcBef>
                <a:spcPct val="0"/>
              </a:spcBef>
              <a:spcAft>
                <a:spcPct val="40000"/>
              </a:spcAft>
              <a:buFont typeface="Wingdings" pitchFamily="2" charset="2"/>
              <a:defRPr kern="1200">
                <a:solidFill>
                  <a:schemeClr val="lt1"/>
                </a:solidFill>
                <a:latin typeface="+mn-lt"/>
                <a:ea typeface="+mn-ea"/>
                <a:cs typeface="+mn-cs"/>
              </a:defRPr>
            </a:lvl3pPr>
            <a:lvl4pPr marL="1371600" algn="l" rtl="0" fontAlgn="base">
              <a:spcBef>
                <a:spcPct val="0"/>
              </a:spcBef>
              <a:spcAft>
                <a:spcPct val="40000"/>
              </a:spcAft>
              <a:buFont typeface="Wingdings" pitchFamily="2" charset="2"/>
              <a:defRPr kern="1200">
                <a:solidFill>
                  <a:schemeClr val="lt1"/>
                </a:solidFill>
                <a:latin typeface="+mn-lt"/>
                <a:ea typeface="+mn-ea"/>
                <a:cs typeface="+mn-cs"/>
              </a:defRPr>
            </a:lvl4pPr>
            <a:lvl5pPr marL="1828800" algn="l" rtl="0" fontAlgn="base">
              <a:spcBef>
                <a:spcPct val="0"/>
              </a:spcBef>
              <a:spcAft>
                <a:spcPct val="40000"/>
              </a:spcAft>
              <a:buFont typeface="Wingdings" pitchFamily="2" charset="2"/>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cs typeface="Calibri" panose="020F0502020204030204" pitchFamily="34" charset="0"/>
              </a:rPr>
              <a:t>Welcher Gesamtreifegrad sollte in Ihrem Stadtwerk angestrebt werden?</a:t>
            </a:r>
          </a:p>
        </p:txBody>
      </p:sp>
    </p:spTree>
    <p:extLst>
      <p:ext uri="{BB962C8B-B14F-4D97-AF65-F5344CB8AC3E}">
        <p14:creationId xmlns:p14="http://schemas.microsoft.com/office/powerpoint/2010/main" val="2026152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Topic"/>
  <p:tag name="EE4P_AGENDAWIZARD_CONTENT" val="/Detailierte Auswertung des Self-Assessments"/>
  <p:tag name="EE4P_AGENDAWIZARD_PROPERTIES" val="75.70787/223.0407/357.4873/39.58284"/>
</p:tagLst>
</file>

<file path=ppt/tags/tag11.xml><?xml version="1.0" encoding="utf-8"?>
<p:tagLst xmlns:a="http://schemas.openxmlformats.org/drawingml/2006/main" xmlns:r="http://schemas.openxmlformats.org/officeDocument/2006/relationships" xmlns:p="http://schemas.openxmlformats.org/presentationml/2006/main">
  <p:tag name="EE4P_AGENDAWIZARD" val="item_27032d66-5839-411a-9416-64be1cbd2b70_ItemNo"/>
  <p:tag name="EE4P_AGENDAWIZARD_CONTENT" val="/3"/>
  <p:tag name="EE4P_AGENDAWIZARD_PROPERTIES" val="31.12504/223.0407/39.58284/39.58284"/>
</p:tagLst>
</file>

<file path=ppt/tags/tag12.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Topic"/>
  <p:tag name="EE4P_AGENDAWIZARD_CONTENT" val="/Ergebnisse des Self-Assessments"/>
  <p:tag name="EE4P_AGENDAWIZARD_PROPERTIES" val="75.70787/178.4579/357.4873/39.58284"/>
</p:tagLst>
</file>

<file path=ppt/tags/tag13.xml><?xml version="1.0" encoding="utf-8"?>
<p:tagLst xmlns:a="http://schemas.openxmlformats.org/drawingml/2006/main" xmlns:r="http://schemas.openxmlformats.org/officeDocument/2006/relationships" xmlns:p="http://schemas.openxmlformats.org/presentationml/2006/main">
  <p:tag name="EE4P_AGENDAWIZARD" val="item_da3dfe14-2e22-44e6-855f-cc28cb8dfe8f_ItemNo"/>
  <p:tag name="EE4P_AGENDAWIZARD_CONTENT" val="/2"/>
  <p:tag name="EE4P_AGENDAWIZARD_PROPERTIES" val="31.12504/178.4579/39.58284/39.58284"/>
</p:tagLst>
</file>

<file path=ppt/tags/tag14.xml><?xml version="1.0" encoding="utf-8"?>
<p:tagLst xmlns:a="http://schemas.openxmlformats.org/drawingml/2006/main" xmlns:r="http://schemas.openxmlformats.org/officeDocument/2006/relationships" xmlns:p="http://schemas.openxmlformats.org/presentationml/2006/main">
  <p:tag name="EE4P_AGENDAWIZARD" val="item_acb9f14a-5609-46de-ab58-fbe22be4f0fe_Topic"/>
  <p:tag name="EE4P_AGENDAWIZARD_CONTENT" val="/Einleitung"/>
  <p:tag name="EE4P_AGENDAWIZARD_PROPERTIES" val="75.70787/133.875/357.4873/39.58284"/>
</p:tagLst>
</file>

<file path=ppt/tags/tag15.xml><?xml version="1.0" encoding="utf-8"?>
<p:tagLst xmlns:a="http://schemas.openxmlformats.org/drawingml/2006/main" xmlns:r="http://schemas.openxmlformats.org/officeDocument/2006/relationships" xmlns:p="http://schemas.openxmlformats.org/presentationml/2006/main">
  <p:tag name="EE4P_AGENDAWIZARD" val="item_acb9f14a-5609-46de-ab58-fbe22be4f0fe_ItemNo"/>
  <p:tag name="EE4P_AGENDAWIZARD_CONTENT" val="/1"/>
  <p:tag name="EE4P_AGENDAWIZARD_PROPERTIES" val="31.12504/133.875/39.58284/39.58284"/>
</p:tagLst>
</file>

<file path=ppt/tags/tag16.xml><?xml version="1.0" encoding="utf-8"?>
<p:tagLst xmlns:a="http://schemas.openxmlformats.org/drawingml/2006/main" xmlns:r="http://schemas.openxmlformats.org/officeDocument/2006/relationships" xmlns:p="http://schemas.openxmlformats.org/presentationml/2006/main">
  <p:tag name="EE4P_AGENDAWIZARD" val="item_c5966fa6-b0dc-4fd8-aa8d-50a4ac855064_Topic"/>
  <p:tag name="EE4P_AGENDAWIZARD_CONTENT" val="/Nächste Schritte"/>
  <p:tag name="EE4P_AGENDAWIZARD_PROPERTIES" val="75.70787/356.7891/357.4873/39.58284"/>
</p:tagLst>
</file>

<file path=ppt/tags/tag17.xml><?xml version="1.0" encoding="utf-8"?>
<p:tagLst xmlns:a="http://schemas.openxmlformats.org/drawingml/2006/main" xmlns:r="http://schemas.openxmlformats.org/officeDocument/2006/relationships" xmlns:p="http://schemas.openxmlformats.org/presentationml/2006/main">
  <p:tag name="EE4P_AGENDAWIZARD" val="item_c5966fa6-b0dc-4fd8-aa8d-50a4ac855064_ItemNo"/>
  <p:tag name="EE4P_AGENDAWIZARD_CONTENT" val="/6"/>
  <p:tag name="EE4P_AGENDAWIZARD_PROPERTIES" val="31.12504/356.7891/39.58284/39.58284"/>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EE4P_AGENDAWIZARD" val="item_c5966fa6-b0dc-4fd8-aa8d-50a4ac855064_Topic"/>
  <p:tag name="EE4P_AGENDAWIZARD_CONTENT" val="/Nächste Schritte"/>
  <p:tag name="EE4P_AGENDAWIZARD_PROPERTIES" val="75.70787/356.7891/357.4873/39.58284"/>
</p:tagLst>
</file>

<file path=ppt/tags/tag5.xml><?xml version="1.0" encoding="utf-8"?>
<p:tagLst xmlns:a="http://schemas.openxmlformats.org/drawingml/2006/main" xmlns:r="http://schemas.openxmlformats.org/officeDocument/2006/relationships" xmlns:p="http://schemas.openxmlformats.org/presentationml/2006/main">
  <p:tag name="EE4P_AGENDAWIZARD" val="item_c5966fa6-b0dc-4fd8-aa8d-50a4ac855064_ItemNo"/>
  <p:tag name="EE4P_AGENDAWIZARD_CONTENT" val="/6"/>
  <p:tag name="EE4P_AGENDAWIZARD_PROPERTIES" val="31.12504/356.7891/39.58284/39.58284"/>
</p:tagLst>
</file>

<file path=ppt/tags/tag6.xml><?xml version="1.0" encoding="utf-8"?>
<p:tagLst xmlns:a="http://schemas.openxmlformats.org/drawingml/2006/main" xmlns:r="http://schemas.openxmlformats.org/officeDocument/2006/relationships" xmlns:p="http://schemas.openxmlformats.org/presentationml/2006/main">
  <p:tag name="EE4P_AGENDAWIZARD" val="item_b67574ec-5574-4451-b0b3-921d1799bd8c_Topic"/>
  <p:tag name="EE4P_AGENDAWIZARD_CONTENT" val="/Priorisierung der Handlungsfelder"/>
  <p:tag name="EE4P_AGENDAWIZARD_PROPERTIES" val="75.70787/312.2063/357.4873/39.58284"/>
</p:tagLst>
</file>

<file path=ppt/tags/tag7.xml><?xml version="1.0" encoding="utf-8"?>
<p:tagLst xmlns:a="http://schemas.openxmlformats.org/drawingml/2006/main" xmlns:r="http://schemas.openxmlformats.org/officeDocument/2006/relationships" xmlns:p="http://schemas.openxmlformats.org/presentationml/2006/main">
  <p:tag name="EE4P_AGENDAWIZARD" val="item_b67574ec-5574-4451-b0b3-921d1799bd8c_ItemNo"/>
  <p:tag name="EE4P_AGENDAWIZARD_CONTENT" val="/5"/>
  <p:tag name="EE4P_AGENDAWIZARD_PROPERTIES" val="31.12504/312.2063/39.58284/39.58284"/>
</p:tagLst>
</file>

<file path=ppt/tags/tag8.xml><?xml version="1.0" encoding="utf-8"?>
<p:tagLst xmlns:a="http://schemas.openxmlformats.org/drawingml/2006/main" xmlns:r="http://schemas.openxmlformats.org/officeDocument/2006/relationships" xmlns:p="http://schemas.openxmlformats.org/presentationml/2006/main">
  <p:tag name="EE4P_AGENDAWIZARD" val="item_b0da1bde-f5fc-4f37-82b3-aca0c238a5ae_Topic"/>
  <p:tag name="EE4P_AGENDAWIZARD_CONTENT" val="/Identifizierte Muster"/>
  <p:tag name="EE4P_AGENDAWIZARD_PROPERTIES" val="75.70787/267.6235/357.4873/39.58276"/>
</p:tagLst>
</file>

<file path=ppt/tags/tag9.xml><?xml version="1.0" encoding="utf-8"?>
<p:tagLst xmlns:a="http://schemas.openxmlformats.org/drawingml/2006/main" xmlns:r="http://schemas.openxmlformats.org/officeDocument/2006/relationships" xmlns:p="http://schemas.openxmlformats.org/presentationml/2006/main">
  <p:tag name="EE4P_AGENDAWIZARD" val="item_b0da1bde-f5fc-4f37-82b3-aca0c238a5ae_ItemNo"/>
  <p:tag name="EE4P_AGENDAWIZARD_CONTENT" val="/4"/>
  <p:tag name="EE4P_AGENDAWIZARD_PROPERTIES" val="31.12504/267.6235/39.58284/39.58276"/>
</p:tagLst>
</file>

<file path=ppt/theme/theme1.xml><?xml version="1.0" encoding="utf-8"?>
<a:theme xmlns:a="http://schemas.openxmlformats.org/drawingml/2006/main" name="2_Standardfolien">
  <a:themeElements>
    <a:clrScheme name="Benutzerdefiniert 1">
      <a:dk1>
        <a:srgbClr val="000000"/>
      </a:dk1>
      <a:lt1>
        <a:srgbClr val="FFFFFF"/>
      </a:lt1>
      <a:dk2>
        <a:srgbClr val="8B9595"/>
      </a:dk2>
      <a:lt2>
        <a:srgbClr val="C9CDCD"/>
      </a:lt2>
      <a:accent1>
        <a:srgbClr val="66B8C4"/>
      </a:accent1>
      <a:accent2>
        <a:srgbClr val="74B341"/>
      </a:accent2>
      <a:accent3>
        <a:srgbClr val="3A8D98"/>
      </a:accent3>
      <a:accent4>
        <a:srgbClr val="5A8A32"/>
      </a:accent4>
      <a:accent5>
        <a:srgbClr val="FFD18D"/>
      </a:accent5>
      <a:accent6>
        <a:srgbClr val="FF7247"/>
      </a:accent6>
      <a:hlink>
        <a:srgbClr val="66B8C4"/>
      </a:hlink>
      <a:folHlink>
        <a:srgbClr val="74B34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A8AFAF"/>
        </a:lt2>
        <a:accent1>
          <a:srgbClr val="009475"/>
        </a:accent1>
        <a:accent2>
          <a:srgbClr val="333399"/>
        </a:accent2>
        <a:accent3>
          <a:srgbClr val="FFFFFF"/>
        </a:accent3>
        <a:accent4>
          <a:srgbClr val="000000"/>
        </a:accent4>
        <a:accent5>
          <a:srgbClr val="AAC8BD"/>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14">
        <a:dk1>
          <a:srgbClr val="000000"/>
        </a:dk1>
        <a:lt1>
          <a:srgbClr val="FFFFFF"/>
        </a:lt1>
        <a:dk2>
          <a:srgbClr val="000000"/>
        </a:dk2>
        <a:lt2>
          <a:srgbClr val="A8AFAF"/>
        </a:lt2>
        <a:accent1>
          <a:srgbClr val="009475"/>
        </a:accent1>
        <a:accent2>
          <a:srgbClr val="009475"/>
        </a:accent2>
        <a:accent3>
          <a:srgbClr val="FFFFFF"/>
        </a:accent3>
        <a:accent4>
          <a:srgbClr val="000000"/>
        </a:accent4>
        <a:accent5>
          <a:srgbClr val="AAC8BD"/>
        </a:accent5>
        <a:accent6>
          <a:srgbClr val="008669"/>
        </a:accent6>
        <a:hlink>
          <a:srgbClr val="009475"/>
        </a:hlink>
        <a:folHlink>
          <a:srgbClr val="009475"/>
        </a:folHlink>
      </a:clrScheme>
      <a:clrMap bg1="lt1" tx1="dk1" bg2="lt2" tx2="dk2" accent1="accent1" accent2="accent2" accent3="accent3" accent4="accent4" accent5="accent5" accent6="accent6" hlink="hlink" folHlink="folHlink"/>
    </a:extraClrScheme>
    <a:extraClrScheme>
      <a:clrScheme name="Standarddesign 15">
        <a:dk1>
          <a:srgbClr val="000000"/>
        </a:dk1>
        <a:lt1>
          <a:srgbClr val="FFFFFF"/>
        </a:lt1>
        <a:dk2>
          <a:srgbClr val="009475"/>
        </a:dk2>
        <a:lt2>
          <a:srgbClr val="A8AFAF"/>
        </a:lt2>
        <a:accent1>
          <a:srgbClr val="25BAE2"/>
        </a:accent1>
        <a:accent2>
          <a:srgbClr val="006E92"/>
        </a:accent2>
        <a:accent3>
          <a:srgbClr val="FFFFFF"/>
        </a:accent3>
        <a:accent4>
          <a:srgbClr val="000000"/>
        </a:accent4>
        <a:accent5>
          <a:srgbClr val="ACD9EE"/>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
      <a:clrScheme name="Standarddesign 16">
        <a:dk1>
          <a:srgbClr val="000000"/>
        </a:dk1>
        <a:lt1>
          <a:srgbClr val="FFFFFF"/>
        </a:lt1>
        <a:dk2>
          <a:srgbClr val="009475"/>
        </a:dk2>
        <a:lt2>
          <a:srgbClr val="25BAE2"/>
        </a:lt2>
        <a:accent1>
          <a:srgbClr val="009475"/>
        </a:accent1>
        <a:accent2>
          <a:srgbClr val="006E92"/>
        </a:accent2>
        <a:accent3>
          <a:srgbClr val="FFFFFF"/>
        </a:accent3>
        <a:accent4>
          <a:srgbClr val="000000"/>
        </a:accent4>
        <a:accent5>
          <a:srgbClr val="AAC8BD"/>
        </a:accent5>
        <a:accent6>
          <a:srgbClr val="006384"/>
        </a:accent6>
        <a:hlink>
          <a:srgbClr val="4C636F"/>
        </a:hlink>
        <a:folHlink>
          <a:srgbClr val="9E1C2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neu_Auswertung.pptx" id="{CADF7F4B-B9E9-44B5-A844-B958B28C211D}" vid="{34DF4AAA-CB8F-46B8-B31A-AB20C587736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aa0c71e-1320-488d-829a-92d403a8b11c" xsi:nil="true"/>
    <lcf76f155ced4ddcb4097134ff3c332f xmlns="d2e918c0-8a65-488f-b760-3386792ace4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138886C4200B44BB170DA235D898ACC" ma:contentTypeVersion="13" ma:contentTypeDescription="Ein neues Dokument erstellen." ma:contentTypeScope="" ma:versionID="8a697286967a95494beed9fa2d93878b">
  <xsd:schema xmlns:xsd="http://www.w3.org/2001/XMLSchema" xmlns:xs="http://www.w3.org/2001/XMLSchema" xmlns:p="http://schemas.microsoft.com/office/2006/metadata/properties" xmlns:ns2="d2e918c0-8a65-488f-b760-3386792ace47" xmlns:ns3="5aa0c71e-1320-488d-829a-92d403a8b11c" targetNamespace="http://schemas.microsoft.com/office/2006/metadata/properties" ma:root="true" ma:fieldsID="9124d6ff7bed59594465482db136fff6" ns2:_="" ns3:_="">
    <xsd:import namespace="d2e918c0-8a65-488f-b760-3386792ace47"/>
    <xsd:import namespace="5aa0c71e-1320-488d-829a-92d403a8b1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e918c0-8a65-488f-b760-3386792ac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ierungen" ma:readOnly="false" ma:fieldId="{5cf76f15-5ced-4ddc-b409-7134ff3c332f}" ma:taxonomyMulti="true" ma:sspId="6eb20c4f-c5c2-492b-9954-d638c64bfe97"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a0c71e-1320-488d-829a-92d403a8b1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effd694-9965-4975-b03d-4da9fed2afff}" ma:internalName="TaxCatchAll" ma:showField="CatchAllData" ma:web="5aa0c71e-1320-488d-829a-92d403a8b1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0C4557-CEBD-45E9-9150-FA5150EF4D54}">
  <ds:schemaRefs>
    <ds:schemaRef ds:uri="http://schemas.microsoft.com/sharepoint/v3/contenttype/forms"/>
  </ds:schemaRefs>
</ds:datastoreItem>
</file>

<file path=customXml/itemProps2.xml><?xml version="1.0" encoding="utf-8"?>
<ds:datastoreItem xmlns:ds="http://schemas.openxmlformats.org/officeDocument/2006/customXml" ds:itemID="{30EFCDE7-4ACC-4D0F-A1AD-D0D1335ADB0A}">
  <ds:schemaRefs>
    <ds:schemaRef ds:uri="http://purl.org/dc/terms/"/>
    <ds:schemaRef ds:uri="http://purl.org/dc/elements/1.1/"/>
    <ds:schemaRef ds:uri="d2e918c0-8a65-488f-b760-3386792ace47"/>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5aa0c71e-1320-488d-829a-92d403a8b11c"/>
    <ds:schemaRef ds:uri="http://www.w3.org/XML/1998/namespace"/>
    <ds:schemaRef ds:uri="http://purl.org/dc/dcmitype/"/>
  </ds:schemaRefs>
</ds:datastoreItem>
</file>

<file path=customXml/itemProps3.xml><?xml version="1.0" encoding="utf-8"?>
<ds:datastoreItem xmlns:ds="http://schemas.openxmlformats.org/officeDocument/2006/customXml" ds:itemID="{BABE02F4-11F2-4DEC-AB74-C83013BC53D6}">
  <ds:schemaRefs>
    <ds:schemaRef ds:uri="5aa0c71e-1320-488d-829a-92d403a8b11c"/>
    <ds:schemaRef ds:uri="d2e918c0-8a65-488f-b760-3386792ac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1937</Words>
  <Application>Microsoft Office PowerPoint</Application>
  <PresentationFormat>Widescreen</PresentationFormat>
  <Paragraphs>342</Paragraphs>
  <Slides>32</Slides>
  <Notes>28</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2_Standardfolien</vt:lpstr>
      <vt:lpstr> SW.Check wurde im BMWE-geförderten Forschungsprojekt “Roadmap.SW” durch Fraunhofer UMSICHT, das FIR an der RWTH Aachen, das Stadtwerkenetzwerk ASEW und die Ideenstadtwerke entwickelt. Aktuelle Informationen und weitere Materialien finden Sie unter www.sw-check.de.      Mit den bereitgestellten Materialien können Sie die Assessment-Ergebnisse selbstständig auswerten sowie Maßnahmen ableiten und nachverfolgen. Sollten Sie darüber hinaus Fragen haben oder Unterstützung bei der Auswertung und Interpretation der Ergebnisse bzw. eine Begleitung Ihrer weiteren Prozesse wünschen, wenden Sie sich gerne an uns unter roadmap.sw-assessment@fraunhofer.de.     Die bereitgestellten Materialien dürfen für interne Zwecke frei genutzt werden. Bei Weitergabe oder  Veröffentlichung bitten wir um Quellenangabe:  Fraunhofer UMSICHT, FIR an der RWTH Aachen, ASEW, Ideenstadtwerke (2026): SW.Check –  Reifegradmodell für Stadtwerke. Projekt Roadmap.SW (FKZ: 03EN3069A-D). www.sw-check.de </vt:lpstr>
      <vt:lpstr>PowerPoint Presentation</vt:lpstr>
      <vt:lpstr>Agenda</vt:lpstr>
      <vt:lpstr>PowerPoint Presentation</vt:lpstr>
      <vt:lpstr>Was erwartet uns? Überblick über den Gesamtprozess</vt:lpstr>
      <vt:lpstr>Was ist das Ziel des Ergebnis-Workshops?</vt:lpstr>
      <vt:lpstr>Ausgangspunkt</vt:lpstr>
      <vt:lpstr>Auswertung</vt:lpstr>
      <vt:lpstr>Selbsteinschätzung und Stimmungsbild </vt:lpstr>
      <vt:lpstr>PowerPoint Presentation</vt:lpstr>
      <vt:lpstr>PowerPoint Presentation</vt:lpstr>
      <vt:lpstr>Übersicht Anwendungsbereich </vt:lpstr>
      <vt:lpstr>PowerPoint Presentation</vt:lpstr>
      <vt:lpstr>Unsere Stärken: Fähigkeiten mit Reifegradstufe 4 oder 5</vt:lpstr>
      <vt:lpstr>Unsere Schwächen: Fähigkeiten mit Reifegradstufe 1 oder 2</vt:lpstr>
      <vt:lpstr>PowerPoint Presentation</vt:lpstr>
      <vt:lpstr>PowerPoint Presentation</vt:lpstr>
      <vt:lpstr>Die zentralen Muster im Fokusbereich „Dekarbonisierung“ </vt:lpstr>
      <vt:lpstr>Die zentralen Muster im Fokusbereich „Digitalisierung“ </vt:lpstr>
      <vt:lpstr>Die zentralen Muster im Fokusbereich „Übergeordnet“ </vt:lpstr>
      <vt:lpstr>Identifizierte Muster im Gesamtkontext des Stadtwerks</vt:lpstr>
      <vt:lpstr>Die zentralen Muster im Stadtwerk</vt:lpstr>
      <vt:lpstr>PowerPoint Presentation</vt:lpstr>
      <vt:lpstr>Interaktive Zusammenarbeit Erfassung relevanter Rahmenbedingungen und interner/externer Faktoren</vt:lpstr>
      <vt:lpstr>Interaktive Zusammenarbeit - Was ist unser gewünschter Zielzustand?</vt:lpstr>
      <vt:lpstr>Interaktive Zusammenarbeit - Was ist die aktuelle Situation?</vt:lpstr>
      <vt:lpstr>Interaktive Zusammenarbeit - Was ist die aktuelle Situation?</vt:lpstr>
      <vt:lpstr>PowerPoint Presentation</vt:lpstr>
      <vt:lpstr>Was sind die Handlungsfelder, die wir zukünftig priorisieren wollen?</vt:lpstr>
      <vt:lpstr>PowerPoint Presentation</vt:lpstr>
      <vt:lpstr>Was sind die nächsten Schritte? Überblick über den Gesamtprozess</vt:lpstr>
      <vt:lpstr>Vereinbarungen zu den nächsten Schritten</vt:lpstr>
    </vt:vector>
  </TitlesOfParts>
  <Company>Onward Partners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Onward Partners</dc:creator>
  <cp:lastModifiedBy>Reissner, Nina Sophie</cp:lastModifiedBy>
  <cp:revision>14</cp:revision>
  <dcterms:created xsi:type="dcterms:W3CDTF">2025-11-18T10:02:42Z</dcterms:created>
  <dcterms:modified xsi:type="dcterms:W3CDTF">2026-05-15T10:57:01Z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0x0101006138886C4200B44BB170DA235D898ACC</vt:lpwstr>
  </property>
  <property fmtid="{D5CDD505-2E9C-101B-9397-08002B2CF9AE}" pid="3" name="MediaServiceImageTags">
    <vt:lpwstr/>
  </property>
</Properties>
</file>