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147479864" r:id="rId5"/>
    <p:sldId id="256" r:id="rId6"/>
    <p:sldId id="2147479729" r:id="rId7"/>
    <p:sldId id="2147479818" r:id="rId8"/>
    <p:sldId id="2147479869" r:id="rId9"/>
    <p:sldId id="2147479819" r:id="rId10"/>
    <p:sldId id="2147479854" r:id="rId11"/>
    <p:sldId id="2147479838" r:id="rId12"/>
    <p:sldId id="2147479821" r:id="rId13"/>
    <p:sldId id="2147479694" r:id="rId14"/>
    <p:sldId id="2147479855" r:id="rId15"/>
    <p:sldId id="2147479706" r:id="rId16"/>
    <p:sldId id="2147479710" r:id="rId17"/>
    <p:sldId id="2147479822" r:id="rId18"/>
    <p:sldId id="2147479707" r:id="rId19"/>
    <p:sldId id="2147479858" r:id="rId20"/>
    <p:sldId id="2147479823" r:id="rId21"/>
    <p:sldId id="2147479870"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46671A-51C9-E190-2934-92E4978FE534}" name="Reissner, Nina Sophie" initials="NR" userId="S::Nina.Reissner@fir.rwth-aachen.de::43e06582-60de-4375-8740-dcf13bba305d" providerId="AD"/>
  <p188:author id="{3571D94D-B3B3-E5C1-562B-C41AC5B4C878}" name="Mittreiter, Annedore" initials="MA" userId="S::annedore.mittreiter@umsicht.fraunhofer.de::260d9de5-7024-44cd-90a7-7ecab417c970"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 id="{570665FE-643C-43D6-C3BC-D93D7BC85368}" name="Gähle, Laura" initials="GL" userId="S::laura.gaehle_ideenstadtwerke.de#ext#@fraunhofer.onmicrosoft.com::c12acc44-acfa-4dda-8041-26cc9fc91e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74B3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15AB25-1484-7B71-F2F7-C56CACE081B3}" v="2" dt="2026-05-15T11:56:08.655"/>
    <p1510:client id="{AAFD3AF8-464C-48F2-8948-D377F6514CAE}" v="12" dt="2026-05-15T11:49:28.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84" autoAdjust="0"/>
    <p:restoredTop sz="94724"/>
  </p:normalViewPr>
  <p:slideViewPr>
    <p:cSldViewPr snapToGrid="0" showGuides="1">
      <p:cViewPr varScale="1">
        <p:scale>
          <a:sx n="94" d="100"/>
          <a:sy n="94"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hrath, Christian" userId="07267976-5091-443a-a791-88fff55aa40e" providerId="ADAL" clId="{107AC2B5-FA46-5532-AAEA-9E982FAF39A0}"/>
    <pc:docChg chg="undo custSel addSld delSld modSld sldOrd">
      <pc:chgData name="Nahrath, Christian" userId="07267976-5091-443a-a791-88fff55aa40e" providerId="ADAL" clId="{107AC2B5-FA46-5532-AAEA-9E982FAF39A0}" dt="2026-04-15T13:58:16.817" v="566" actId="14100"/>
      <pc:docMkLst>
        <pc:docMk/>
      </pc:docMkLst>
      <pc:sldChg chg="modSp">
        <pc:chgData name="Nahrath, Christian" userId="07267976-5091-443a-a791-88fff55aa40e" providerId="ADAL" clId="{107AC2B5-FA46-5532-AAEA-9E982FAF39A0}" dt="2026-04-15T08:46:31.903" v="230" actId="2711"/>
        <pc:sldMkLst>
          <pc:docMk/>
          <pc:sldMk cId="0" sldId="256"/>
        </pc:sldMkLst>
        <pc:spChg chg="mod">
          <ac:chgData name="Nahrath, Christian" userId="07267976-5091-443a-a791-88fff55aa40e" providerId="ADAL" clId="{107AC2B5-FA46-5532-AAEA-9E982FAF39A0}" dt="2026-04-15T08:46:31.903" v="230" actId="2711"/>
          <ac:spMkLst>
            <pc:docMk/>
            <pc:sldMk cId="0" sldId="256"/>
            <ac:spMk id="3" creationId="{00000000-0000-0000-0000-000000000000}"/>
          </ac:spMkLst>
        </pc:spChg>
        <pc:spChg chg="mod">
          <ac:chgData name="Nahrath, Christian" userId="07267976-5091-443a-a791-88fff55aa40e" providerId="ADAL" clId="{107AC2B5-FA46-5532-AAEA-9E982FAF39A0}" dt="2026-04-15T08:46:31.903" v="230" actId="2711"/>
          <ac:spMkLst>
            <pc:docMk/>
            <pc:sldMk cId="0" sldId="256"/>
            <ac:spMk id="4" creationId="{9F4AA7D5-260C-7BD5-2187-9AB343E401B2}"/>
          </ac:spMkLst>
        </pc:spChg>
        <pc:picChg chg="mod">
          <ac:chgData name="Nahrath, Christian" userId="07267976-5091-443a-a791-88fff55aa40e" providerId="ADAL" clId="{107AC2B5-FA46-5532-AAEA-9E982FAF39A0}" dt="2026-04-15T08:46:31.903" v="230" actId="2711"/>
          <ac:picMkLst>
            <pc:docMk/>
            <pc:sldMk cId="0" sldId="256"/>
            <ac:picMk id="5" creationId="{D819B9C1-9833-EA64-AA5B-B10D09C267DF}"/>
          </ac:picMkLst>
        </pc:picChg>
      </pc:sldChg>
      <pc:sldChg chg="modSp">
        <pc:chgData name="Nahrath, Christian" userId="07267976-5091-443a-a791-88fff55aa40e" providerId="ADAL" clId="{107AC2B5-FA46-5532-AAEA-9E982FAF39A0}" dt="2026-04-15T08:44:50.542" v="218" actId="2711"/>
        <pc:sldMkLst>
          <pc:docMk/>
          <pc:sldMk cId="1937383466" sldId="2147479694"/>
        </pc:sldMkLst>
        <pc:spChg chg="mod">
          <ac:chgData name="Nahrath, Christian" userId="07267976-5091-443a-a791-88fff55aa40e" providerId="ADAL" clId="{107AC2B5-FA46-5532-AAEA-9E982FAF39A0}" dt="2026-04-15T08:44:50.542" v="218" actId="2711"/>
          <ac:spMkLst>
            <pc:docMk/>
            <pc:sldMk cId="1937383466" sldId="2147479694"/>
            <ac:spMk id="2" creationId="{A5730060-F640-DE81-A0C0-B236E896E803}"/>
          </ac:spMkLst>
        </pc:spChg>
        <pc:spChg chg="mod">
          <ac:chgData name="Nahrath, Christian" userId="07267976-5091-443a-a791-88fff55aa40e" providerId="ADAL" clId="{107AC2B5-FA46-5532-AAEA-9E982FAF39A0}" dt="2026-04-15T08:44:50.542" v="218" actId="2711"/>
          <ac:spMkLst>
            <pc:docMk/>
            <pc:sldMk cId="1937383466" sldId="2147479694"/>
            <ac:spMk id="3" creationId="{C9F0C323-B62D-D1C0-4EE5-A0BD48B19A12}"/>
          </ac:spMkLst>
        </pc:spChg>
        <pc:spChg chg="mod">
          <ac:chgData name="Nahrath, Christian" userId="07267976-5091-443a-a791-88fff55aa40e" providerId="ADAL" clId="{107AC2B5-FA46-5532-AAEA-9E982FAF39A0}" dt="2026-04-15T08:44:50.542" v="218" actId="2711"/>
          <ac:spMkLst>
            <pc:docMk/>
            <pc:sldMk cId="1937383466" sldId="2147479694"/>
            <ac:spMk id="7" creationId="{83D69C61-CFAC-E995-355B-01CD7E78BC4C}"/>
          </ac:spMkLst>
        </pc:spChg>
        <pc:spChg chg="mod">
          <ac:chgData name="Nahrath, Christian" userId="07267976-5091-443a-a791-88fff55aa40e" providerId="ADAL" clId="{107AC2B5-FA46-5532-AAEA-9E982FAF39A0}" dt="2026-04-15T08:44:50.542" v="218" actId="2711"/>
          <ac:spMkLst>
            <pc:docMk/>
            <pc:sldMk cId="1937383466" sldId="2147479694"/>
            <ac:spMk id="8" creationId="{7F0E396F-24B6-FB80-9988-E1561C4257B1}"/>
          </ac:spMkLst>
        </pc:spChg>
        <pc:picChg chg="mod">
          <ac:chgData name="Nahrath, Christian" userId="07267976-5091-443a-a791-88fff55aa40e" providerId="ADAL" clId="{107AC2B5-FA46-5532-AAEA-9E982FAF39A0}" dt="2026-04-15T08:44:50.542" v="218" actId="2711"/>
          <ac:picMkLst>
            <pc:docMk/>
            <pc:sldMk cId="1937383466" sldId="2147479694"/>
            <ac:picMk id="4" creationId="{EDA80A35-5267-419E-ADB1-78EFD458CAA5}"/>
          </ac:picMkLst>
        </pc:picChg>
      </pc:sldChg>
      <pc:sldChg chg="modSp">
        <pc:chgData name="Nahrath, Christian" userId="07267976-5091-443a-a791-88fff55aa40e" providerId="ADAL" clId="{107AC2B5-FA46-5532-AAEA-9E982FAF39A0}" dt="2026-04-15T08:45:35.561" v="221" actId="2711"/>
        <pc:sldMkLst>
          <pc:docMk/>
          <pc:sldMk cId="3664430289" sldId="2147479706"/>
        </pc:sldMkLst>
        <pc:spChg chg="mod">
          <ac:chgData name="Nahrath, Christian" userId="07267976-5091-443a-a791-88fff55aa40e" providerId="ADAL" clId="{107AC2B5-FA46-5532-AAEA-9E982FAF39A0}" dt="2026-04-15T08:45:35.561" v="221" actId="2711"/>
          <ac:spMkLst>
            <pc:docMk/>
            <pc:sldMk cId="3664430289" sldId="2147479706"/>
            <ac:spMk id="2" creationId="{9E20FF71-4447-7E71-97EB-0CBC29ADE1EB}"/>
          </ac:spMkLst>
        </pc:spChg>
        <pc:spChg chg="mod">
          <ac:chgData name="Nahrath, Christian" userId="07267976-5091-443a-a791-88fff55aa40e" providerId="ADAL" clId="{107AC2B5-FA46-5532-AAEA-9E982FAF39A0}" dt="2026-04-15T08:45:35.561" v="221" actId="2711"/>
          <ac:spMkLst>
            <pc:docMk/>
            <pc:sldMk cId="3664430289" sldId="2147479706"/>
            <ac:spMk id="8" creationId="{3C5EE22E-9D67-23F8-CCDE-65582C6E1016}"/>
          </ac:spMkLst>
        </pc:spChg>
        <pc:spChg chg="mod">
          <ac:chgData name="Nahrath, Christian" userId="07267976-5091-443a-a791-88fff55aa40e" providerId="ADAL" clId="{107AC2B5-FA46-5532-AAEA-9E982FAF39A0}" dt="2026-04-15T08:45:35.561" v="221" actId="2711"/>
          <ac:spMkLst>
            <pc:docMk/>
            <pc:sldMk cId="3664430289" sldId="2147479706"/>
            <ac:spMk id="9" creationId="{39CCBEED-5363-9162-B579-5DDA04A50D03}"/>
          </ac:spMkLst>
        </pc:spChg>
        <pc:spChg chg="mod">
          <ac:chgData name="Nahrath, Christian" userId="07267976-5091-443a-a791-88fff55aa40e" providerId="ADAL" clId="{107AC2B5-FA46-5532-AAEA-9E982FAF39A0}" dt="2026-04-15T08:45:35.561" v="221" actId="2711"/>
          <ac:spMkLst>
            <pc:docMk/>
            <pc:sldMk cId="3664430289" sldId="2147479706"/>
            <ac:spMk id="10" creationId="{1AC408F5-EC30-FEA4-D078-C59A7CE16E88}"/>
          </ac:spMkLst>
        </pc:spChg>
        <pc:spChg chg="mod">
          <ac:chgData name="Nahrath, Christian" userId="07267976-5091-443a-a791-88fff55aa40e" providerId="ADAL" clId="{107AC2B5-FA46-5532-AAEA-9E982FAF39A0}" dt="2026-04-15T08:45:35.561" v="221" actId="2711"/>
          <ac:spMkLst>
            <pc:docMk/>
            <pc:sldMk cId="3664430289" sldId="2147479706"/>
            <ac:spMk id="12" creationId="{AF522E72-9520-7519-C17D-88607853ECB0}"/>
          </ac:spMkLst>
        </pc:spChg>
        <pc:spChg chg="mod">
          <ac:chgData name="Nahrath, Christian" userId="07267976-5091-443a-a791-88fff55aa40e" providerId="ADAL" clId="{107AC2B5-FA46-5532-AAEA-9E982FAF39A0}" dt="2026-04-15T08:45:35.561" v="221" actId="2711"/>
          <ac:spMkLst>
            <pc:docMk/>
            <pc:sldMk cId="3664430289" sldId="2147479706"/>
            <ac:spMk id="13" creationId="{8D3F5054-36EE-9878-9C4B-3EE8FC009D4C}"/>
          </ac:spMkLst>
        </pc:spChg>
        <pc:spChg chg="mod">
          <ac:chgData name="Nahrath, Christian" userId="07267976-5091-443a-a791-88fff55aa40e" providerId="ADAL" clId="{107AC2B5-FA46-5532-AAEA-9E982FAF39A0}" dt="2026-04-15T08:45:35.561" v="221" actId="2711"/>
          <ac:spMkLst>
            <pc:docMk/>
            <pc:sldMk cId="3664430289" sldId="2147479706"/>
            <ac:spMk id="14" creationId="{84DA19E4-78F5-FC7E-CD0C-833D60BC09F1}"/>
          </ac:spMkLst>
        </pc:spChg>
        <pc:spChg chg="mod">
          <ac:chgData name="Nahrath, Christian" userId="07267976-5091-443a-a791-88fff55aa40e" providerId="ADAL" clId="{107AC2B5-FA46-5532-AAEA-9E982FAF39A0}" dt="2026-04-15T08:45:35.561" v="221" actId="2711"/>
          <ac:spMkLst>
            <pc:docMk/>
            <pc:sldMk cId="3664430289" sldId="2147479706"/>
            <ac:spMk id="15" creationId="{98639DE1-490A-9E6D-90E2-D2F77286E8C1}"/>
          </ac:spMkLst>
        </pc:spChg>
        <pc:spChg chg="mod">
          <ac:chgData name="Nahrath, Christian" userId="07267976-5091-443a-a791-88fff55aa40e" providerId="ADAL" clId="{107AC2B5-FA46-5532-AAEA-9E982FAF39A0}" dt="2026-04-15T08:45:35.561" v="221" actId="2711"/>
          <ac:spMkLst>
            <pc:docMk/>
            <pc:sldMk cId="3664430289" sldId="2147479706"/>
            <ac:spMk id="22" creationId="{0DC235F8-9103-4BF2-C4BE-06D5543E275C}"/>
          </ac:spMkLst>
        </pc:spChg>
        <pc:spChg chg="mod">
          <ac:chgData name="Nahrath, Christian" userId="07267976-5091-443a-a791-88fff55aa40e" providerId="ADAL" clId="{107AC2B5-FA46-5532-AAEA-9E982FAF39A0}" dt="2026-04-15T08:45:35.561" v="221" actId="2711"/>
          <ac:spMkLst>
            <pc:docMk/>
            <pc:sldMk cId="3664430289" sldId="2147479706"/>
            <ac:spMk id="23" creationId="{11FAAAEC-ABE1-B09E-36F7-74BD59FFFA05}"/>
          </ac:spMkLst>
        </pc:spChg>
      </pc:sldChg>
      <pc:sldChg chg="modSp">
        <pc:chgData name="Nahrath, Christian" userId="07267976-5091-443a-a791-88fff55aa40e" providerId="ADAL" clId="{107AC2B5-FA46-5532-AAEA-9E982FAF39A0}" dt="2026-04-15T08:45:53.581" v="224" actId="2711"/>
        <pc:sldMkLst>
          <pc:docMk/>
          <pc:sldMk cId="3690339944" sldId="2147479707"/>
        </pc:sldMkLst>
        <pc:spChg chg="mod">
          <ac:chgData name="Nahrath, Christian" userId="07267976-5091-443a-a791-88fff55aa40e" providerId="ADAL" clId="{107AC2B5-FA46-5532-AAEA-9E982FAF39A0}" dt="2026-04-15T08:45:53.581" v="224" actId="2711"/>
          <ac:spMkLst>
            <pc:docMk/>
            <pc:sldMk cId="3690339944" sldId="2147479707"/>
            <ac:spMk id="2" creationId="{F9CA8604-FDFE-E5D3-AD08-CE334ECF35CC}"/>
          </ac:spMkLst>
        </pc:spChg>
        <pc:spChg chg="mod">
          <ac:chgData name="Nahrath, Christian" userId="07267976-5091-443a-a791-88fff55aa40e" providerId="ADAL" clId="{107AC2B5-FA46-5532-AAEA-9E982FAF39A0}" dt="2026-04-15T08:45:53.581" v="224" actId="2711"/>
          <ac:spMkLst>
            <pc:docMk/>
            <pc:sldMk cId="3690339944" sldId="2147479707"/>
            <ac:spMk id="8" creationId="{289327D6-CAAD-07DC-AE38-B437BE3F1906}"/>
          </ac:spMkLst>
        </pc:spChg>
        <pc:spChg chg="mod">
          <ac:chgData name="Nahrath, Christian" userId="07267976-5091-443a-a791-88fff55aa40e" providerId="ADAL" clId="{107AC2B5-FA46-5532-AAEA-9E982FAF39A0}" dt="2026-04-15T08:45:53.581" v="224" actId="2711"/>
          <ac:spMkLst>
            <pc:docMk/>
            <pc:sldMk cId="3690339944" sldId="2147479707"/>
            <ac:spMk id="9" creationId="{F5D856AB-95B3-442E-0007-9B9383A7EF80}"/>
          </ac:spMkLst>
        </pc:spChg>
        <pc:spChg chg="mod">
          <ac:chgData name="Nahrath, Christian" userId="07267976-5091-443a-a791-88fff55aa40e" providerId="ADAL" clId="{107AC2B5-FA46-5532-AAEA-9E982FAF39A0}" dt="2026-04-15T08:45:53.581" v="224" actId="2711"/>
          <ac:spMkLst>
            <pc:docMk/>
            <pc:sldMk cId="3690339944" sldId="2147479707"/>
            <ac:spMk id="10" creationId="{9E229403-920E-2DF8-C6DD-514C100E559F}"/>
          </ac:spMkLst>
        </pc:spChg>
        <pc:spChg chg="mod">
          <ac:chgData name="Nahrath, Christian" userId="07267976-5091-443a-a791-88fff55aa40e" providerId="ADAL" clId="{107AC2B5-FA46-5532-AAEA-9E982FAF39A0}" dt="2026-04-15T08:45:53.581" v="224" actId="2711"/>
          <ac:spMkLst>
            <pc:docMk/>
            <pc:sldMk cId="3690339944" sldId="2147479707"/>
            <ac:spMk id="12" creationId="{CF6BE534-6DD3-492E-5F44-5D9563B5F7F6}"/>
          </ac:spMkLst>
        </pc:spChg>
        <pc:spChg chg="mod">
          <ac:chgData name="Nahrath, Christian" userId="07267976-5091-443a-a791-88fff55aa40e" providerId="ADAL" clId="{107AC2B5-FA46-5532-AAEA-9E982FAF39A0}" dt="2026-04-15T08:45:53.581" v="224" actId="2711"/>
          <ac:spMkLst>
            <pc:docMk/>
            <pc:sldMk cId="3690339944" sldId="2147479707"/>
            <ac:spMk id="13" creationId="{22917638-A0D0-3EDF-9EA2-1CB43E45A597}"/>
          </ac:spMkLst>
        </pc:spChg>
        <pc:spChg chg="mod">
          <ac:chgData name="Nahrath, Christian" userId="07267976-5091-443a-a791-88fff55aa40e" providerId="ADAL" clId="{107AC2B5-FA46-5532-AAEA-9E982FAF39A0}" dt="2026-04-15T08:45:53.581" v="224" actId="2711"/>
          <ac:spMkLst>
            <pc:docMk/>
            <pc:sldMk cId="3690339944" sldId="2147479707"/>
            <ac:spMk id="15" creationId="{38945C57-8CE6-5C2C-91DA-AC2CFD12368C}"/>
          </ac:spMkLst>
        </pc:spChg>
        <pc:spChg chg="mod">
          <ac:chgData name="Nahrath, Christian" userId="07267976-5091-443a-a791-88fff55aa40e" providerId="ADAL" clId="{107AC2B5-FA46-5532-AAEA-9E982FAF39A0}" dt="2026-04-15T08:45:53.581" v="224" actId="2711"/>
          <ac:spMkLst>
            <pc:docMk/>
            <pc:sldMk cId="3690339944" sldId="2147479707"/>
            <ac:spMk id="22" creationId="{9B9D0F1A-142A-509E-17CE-5F71309A39B3}"/>
          </ac:spMkLst>
        </pc:spChg>
        <pc:spChg chg="mod">
          <ac:chgData name="Nahrath, Christian" userId="07267976-5091-443a-a791-88fff55aa40e" providerId="ADAL" clId="{107AC2B5-FA46-5532-AAEA-9E982FAF39A0}" dt="2026-04-15T08:45:53.581" v="224" actId="2711"/>
          <ac:spMkLst>
            <pc:docMk/>
            <pc:sldMk cId="3690339944" sldId="2147479707"/>
            <ac:spMk id="23" creationId="{59A4EA38-892F-91D0-C843-25CEB42832ED}"/>
          </ac:spMkLst>
        </pc:spChg>
        <pc:spChg chg="mod">
          <ac:chgData name="Nahrath, Christian" userId="07267976-5091-443a-a791-88fff55aa40e" providerId="ADAL" clId="{107AC2B5-FA46-5532-AAEA-9E982FAF39A0}" dt="2026-04-15T08:45:53.581" v="224" actId="2711"/>
          <ac:spMkLst>
            <pc:docMk/>
            <pc:sldMk cId="3690339944" sldId="2147479707"/>
            <ac:spMk id="30" creationId="{370159C0-6F5A-A1BD-4DCA-48DCCFA6B9B9}"/>
          </ac:spMkLst>
        </pc:spChg>
      </pc:sldChg>
      <pc:sldChg chg="modSp">
        <pc:chgData name="Nahrath, Christian" userId="07267976-5091-443a-a791-88fff55aa40e" providerId="ADAL" clId="{107AC2B5-FA46-5532-AAEA-9E982FAF39A0}" dt="2026-04-15T08:45:41.141" v="222" actId="2711"/>
        <pc:sldMkLst>
          <pc:docMk/>
          <pc:sldMk cId="3308028606" sldId="2147479710"/>
        </pc:sldMkLst>
        <pc:spChg chg="mod">
          <ac:chgData name="Nahrath, Christian" userId="07267976-5091-443a-a791-88fff55aa40e" providerId="ADAL" clId="{107AC2B5-FA46-5532-AAEA-9E982FAF39A0}" dt="2026-04-15T08:45:41.141" v="222" actId="2711"/>
          <ac:spMkLst>
            <pc:docMk/>
            <pc:sldMk cId="3308028606" sldId="2147479710"/>
            <ac:spMk id="2" creationId="{B3F91A0F-5740-0508-F4A1-399C7DE22BA1}"/>
          </ac:spMkLst>
        </pc:spChg>
        <pc:spChg chg="mod">
          <ac:chgData name="Nahrath, Christian" userId="07267976-5091-443a-a791-88fff55aa40e" providerId="ADAL" clId="{107AC2B5-FA46-5532-AAEA-9E982FAF39A0}" dt="2026-04-15T08:45:41.141" v="222" actId="2711"/>
          <ac:spMkLst>
            <pc:docMk/>
            <pc:sldMk cId="3308028606" sldId="2147479710"/>
            <ac:spMk id="8" creationId="{FF904C2E-BBAC-432A-EB0E-33432C9D0FFB}"/>
          </ac:spMkLst>
        </pc:spChg>
        <pc:spChg chg="mod">
          <ac:chgData name="Nahrath, Christian" userId="07267976-5091-443a-a791-88fff55aa40e" providerId="ADAL" clId="{107AC2B5-FA46-5532-AAEA-9E982FAF39A0}" dt="2026-04-15T08:45:41.141" v="222" actId="2711"/>
          <ac:spMkLst>
            <pc:docMk/>
            <pc:sldMk cId="3308028606" sldId="2147479710"/>
            <ac:spMk id="9" creationId="{7C796417-BC01-ABAE-DA72-C394F74FB237}"/>
          </ac:spMkLst>
        </pc:spChg>
        <pc:spChg chg="mod">
          <ac:chgData name="Nahrath, Christian" userId="07267976-5091-443a-a791-88fff55aa40e" providerId="ADAL" clId="{107AC2B5-FA46-5532-AAEA-9E982FAF39A0}" dt="2026-04-15T08:45:41.141" v="222" actId="2711"/>
          <ac:spMkLst>
            <pc:docMk/>
            <pc:sldMk cId="3308028606" sldId="2147479710"/>
            <ac:spMk id="10" creationId="{D88D3736-C3AF-93C6-5A43-590DBCF764EF}"/>
          </ac:spMkLst>
        </pc:spChg>
        <pc:spChg chg="mod">
          <ac:chgData name="Nahrath, Christian" userId="07267976-5091-443a-a791-88fff55aa40e" providerId="ADAL" clId="{107AC2B5-FA46-5532-AAEA-9E982FAF39A0}" dt="2026-04-15T08:45:41.141" v="222" actId="2711"/>
          <ac:spMkLst>
            <pc:docMk/>
            <pc:sldMk cId="3308028606" sldId="2147479710"/>
            <ac:spMk id="11" creationId="{B02E80BA-5370-37C7-AFDF-D34D6119430A}"/>
          </ac:spMkLst>
        </pc:spChg>
        <pc:spChg chg="mod">
          <ac:chgData name="Nahrath, Christian" userId="07267976-5091-443a-a791-88fff55aa40e" providerId="ADAL" clId="{107AC2B5-FA46-5532-AAEA-9E982FAF39A0}" dt="2026-04-15T08:45:41.141" v="222" actId="2711"/>
          <ac:spMkLst>
            <pc:docMk/>
            <pc:sldMk cId="3308028606" sldId="2147479710"/>
            <ac:spMk id="12" creationId="{8D4B975F-ED77-AAFB-832D-41FE70D03682}"/>
          </ac:spMkLst>
        </pc:spChg>
        <pc:spChg chg="mod">
          <ac:chgData name="Nahrath, Christian" userId="07267976-5091-443a-a791-88fff55aa40e" providerId="ADAL" clId="{107AC2B5-FA46-5532-AAEA-9E982FAF39A0}" dt="2026-04-15T08:45:41.141" v="222" actId="2711"/>
          <ac:spMkLst>
            <pc:docMk/>
            <pc:sldMk cId="3308028606" sldId="2147479710"/>
            <ac:spMk id="13" creationId="{15C62D1F-818B-6197-1E92-FBD5E29A2C82}"/>
          </ac:spMkLst>
        </pc:spChg>
        <pc:spChg chg="mod">
          <ac:chgData name="Nahrath, Christian" userId="07267976-5091-443a-a791-88fff55aa40e" providerId="ADAL" clId="{107AC2B5-FA46-5532-AAEA-9E982FAF39A0}" dt="2026-04-15T08:45:41.141" v="222" actId="2711"/>
          <ac:spMkLst>
            <pc:docMk/>
            <pc:sldMk cId="3308028606" sldId="2147479710"/>
            <ac:spMk id="14" creationId="{DF872FFD-68D3-D7B6-1A38-49856F37E577}"/>
          </ac:spMkLst>
        </pc:spChg>
        <pc:spChg chg="mod">
          <ac:chgData name="Nahrath, Christian" userId="07267976-5091-443a-a791-88fff55aa40e" providerId="ADAL" clId="{107AC2B5-FA46-5532-AAEA-9E982FAF39A0}" dt="2026-04-15T08:45:41.141" v="222" actId="2711"/>
          <ac:spMkLst>
            <pc:docMk/>
            <pc:sldMk cId="3308028606" sldId="2147479710"/>
            <ac:spMk id="15" creationId="{B35ECDB7-3354-C93E-580F-53C3E001C5FE}"/>
          </ac:spMkLst>
        </pc:spChg>
        <pc:spChg chg="mod">
          <ac:chgData name="Nahrath, Christian" userId="07267976-5091-443a-a791-88fff55aa40e" providerId="ADAL" clId="{107AC2B5-FA46-5532-AAEA-9E982FAF39A0}" dt="2026-04-15T08:45:41.141" v="222" actId="2711"/>
          <ac:spMkLst>
            <pc:docMk/>
            <pc:sldMk cId="3308028606" sldId="2147479710"/>
            <ac:spMk id="23" creationId="{0741B82A-6D14-7744-4B4C-155515707D8D}"/>
          </ac:spMkLst>
        </pc:spChg>
      </pc:sldChg>
      <pc:sldChg chg="delSp modSp mod">
        <pc:chgData name="Nahrath, Christian" userId="07267976-5091-443a-a791-88fff55aa40e" providerId="ADAL" clId="{107AC2B5-FA46-5532-AAEA-9E982FAF39A0}" dt="2026-04-15T08:46:35.948" v="231" actId="2711"/>
        <pc:sldMkLst>
          <pc:docMk/>
          <pc:sldMk cId="1467405734" sldId="2147479729"/>
        </pc:sldMkLst>
        <pc:spChg chg="mod">
          <ac:chgData name="Nahrath, Christian" userId="07267976-5091-443a-a791-88fff55aa40e" providerId="ADAL" clId="{107AC2B5-FA46-5532-AAEA-9E982FAF39A0}" dt="2026-04-15T08:46:35.948" v="231" actId="2711"/>
          <ac:spMkLst>
            <pc:docMk/>
            <pc:sldMk cId="1467405734" sldId="2147479729"/>
            <ac:spMk id="2" creationId="{CC267C26-8AF6-E8F6-50F9-E48BD541F052}"/>
          </ac:spMkLst>
        </pc:spChg>
        <pc:spChg chg="mod">
          <ac:chgData name="Nahrath, Christian" userId="07267976-5091-443a-a791-88fff55aa40e" providerId="ADAL" clId="{107AC2B5-FA46-5532-AAEA-9E982FAF39A0}" dt="2026-04-15T08:46:35.948" v="231" actId="2711"/>
          <ac:spMkLst>
            <pc:docMk/>
            <pc:sldMk cId="1467405734" sldId="2147479729"/>
            <ac:spMk id="17" creationId="{5070E528-77C3-DDDB-7FF0-52B4EE3BAEF6}"/>
          </ac:spMkLst>
        </pc:spChg>
        <pc:spChg chg="mod">
          <ac:chgData name="Nahrath, Christian" userId="07267976-5091-443a-a791-88fff55aa40e" providerId="ADAL" clId="{107AC2B5-FA46-5532-AAEA-9E982FAF39A0}" dt="2026-04-15T08:46:35.948" v="231" actId="2711"/>
          <ac:spMkLst>
            <pc:docMk/>
            <pc:sldMk cId="1467405734" sldId="2147479729"/>
            <ac:spMk id="19" creationId="{5E5A2244-201D-1D72-731D-58FF08BED53C}"/>
          </ac:spMkLst>
        </pc:spChg>
        <pc:spChg chg="mod">
          <ac:chgData name="Nahrath, Christian" userId="07267976-5091-443a-a791-88fff55aa40e" providerId="ADAL" clId="{107AC2B5-FA46-5532-AAEA-9E982FAF39A0}" dt="2026-04-15T08:46:35.948" v="231" actId="2711"/>
          <ac:spMkLst>
            <pc:docMk/>
            <pc:sldMk cId="1467405734" sldId="2147479729"/>
            <ac:spMk id="20" creationId="{FB75207B-72CB-7504-D3E6-0911023DE180}"/>
          </ac:spMkLst>
        </pc:spChg>
        <pc:spChg chg="mod">
          <ac:chgData name="Nahrath, Christian" userId="07267976-5091-443a-a791-88fff55aa40e" providerId="ADAL" clId="{107AC2B5-FA46-5532-AAEA-9E982FAF39A0}" dt="2026-04-15T08:40:18.153" v="217" actId="20577"/>
          <ac:spMkLst>
            <pc:docMk/>
            <pc:sldMk cId="1467405734" sldId="2147479729"/>
            <ac:spMk id="21" creationId="{15B8FAC7-64A2-4852-0E44-0B5F04A58D91}"/>
          </ac:spMkLst>
        </pc:spChg>
        <pc:spChg chg="mod">
          <ac:chgData name="Nahrath, Christian" userId="07267976-5091-443a-a791-88fff55aa40e" providerId="ADAL" clId="{107AC2B5-FA46-5532-AAEA-9E982FAF39A0}" dt="2026-04-15T08:46:35.948" v="231" actId="2711"/>
          <ac:spMkLst>
            <pc:docMk/>
            <pc:sldMk cId="1467405734" sldId="2147479729"/>
            <ac:spMk id="22" creationId="{E84EFE0C-CF71-C662-5E6E-8BE7D6AA42C4}"/>
          </ac:spMkLst>
        </pc:spChg>
        <pc:spChg chg="mod">
          <ac:chgData name="Nahrath, Christian" userId="07267976-5091-443a-a791-88fff55aa40e" providerId="ADAL" clId="{107AC2B5-FA46-5532-AAEA-9E982FAF39A0}" dt="2026-04-15T08:46:35.948" v="231" actId="2711"/>
          <ac:spMkLst>
            <pc:docMk/>
            <pc:sldMk cId="1467405734" sldId="2147479729"/>
            <ac:spMk id="23" creationId="{8F212DF4-7D64-105A-270A-EA5A20394A5B}"/>
          </ac:spMkLst>
        </pc:spChg>
        <pc:spChg chg="mod">
          <ac:chgData name="Nahrath, Christian" userId="07267976-5091-443a-a791-88fff55aa40e" providerId="ADAL" clId="{107AC2B5-FA46-5532-AAEA-9E982FAF39A0}" dt="2026-04-15T07:55:24.570" v="5" actId="207"/>
          <ac:spMkLst>
            <pc:docMk/>
            <pc:sldMk cId="1467405734" sldId="2147479729"/>
            <ac:spMk id="24" creationId="{B5FF7C03-0CBD-BA96-5433-51FDA3F1DFD4}"/>
          </ac:spMkLst>
        </pc:spChg>
        <pc:spChg chg="mod">
          <ac:chgData name="Nahrath, Christian" userId="07267976-5091-443a-a791-88fff55aa40e" providerId="ADAL" clId="{107AC2B5-FA46-5532-AAEA-9E982FAF39A0}" dt="2026-04-15T08:46:35.948" v="231" actId="2711"/>
          <ac:spMkLst>
            <pc:docMk/>
            <pc:sldMk cId="1467405734" sldId="2147479729"/>
            <ac:spMk id="25" creationId="{9D861866-1C31-54C6-ABA1-F26C9BE4E2EE}"/>
          </ac:spMkLst>
        </pc:spChg>
        <pc:spChg chg="mod">
          <ac:chgData name="Nahrath, Christian" userId="07267976-5091-443a-a791-88fff55aa40e" providerId="ADAL" clId="{107AC2B5-FA46-5532-AAEA-9E982FAF39A0}" dt="2026-04-15T08:46:35.948" v="231" actId="2711"/>
          <ac:spMkLst>
            <pc:docMk/>
            <pc:sldMk cId="1467405734" sldId="2147479729"/>
            <ac:spMk id="26" creationId="{E13E1485-52A0-F0E4-02B1-83ED4CCE101C}"/>
          </ac:spMkLst>
        </pc:spChg>
        <pc:spChg chg="mod">
          <ac:chgData name="Nahrath, Christian" userId="07267976-5091-443a-a791-88fff55aa40e" providerId="ADAL" clId="{107AC2B5-FA46-5532-AAEA-9E982FAF39A0}" dt="2026-04-15T08:46:35.948" v="231" actId="2711"/>
          <ac:spMkLst>
            <pc:docMk/>
            <pc:sldMk cId="1467405734" sldId="2147479729"/>
            <ac:spMk id="27" creationId="{3C287707-A069-D945-DFA2-492E03055047}"/>
          </ac:spMkLst>
        </pc:spChg>
        <pc:spChg chg="mod">
          <ac:chgData name="Nahrath, Christian" userId="07267976-5091-443a-a791-88fff55aa40e" providerId="ADAL" clId="{107AC2B5-FA46-5532-AAEA-9E982FAF39A0}" dt="2026-04-15T08:46:35.948" v="231" actId="2711"/>
          <ac:spMkLst>
            <pc:docMk/>
            <pc:sldMk cId="1467405734" sldId="2147479729"/>
            <ac:spMk id="28" creationId="{AEC7B159-9669-9063-155A-AEE2FE63BC75}"/>
          </ac:spMkLst>
        </pc:spChg>
      </pc:sldChg>
      <pc:sldChg chg="modSp mod">
        <pc:chgData name="Nahrath, Christian" userId="07267976-5091-443a-a791-88fff55aa40e" providerId="ADAL" clId="{107AC2B5-FA46-5532-AAEA-9E982FAF39A0}" dt="2026-04-15T07:57:12.815" v="8" actId="2711"/>
        <pc:sldMkLst>
          <pc:docMk/>
          <pc:sldMk cId="2069142858" sldId="2147479818"/>
        </pc:sldMkLst>
        <pc:spChg chg="mod">
          <ac:chgData name="Nahrath, Christian" userId="07267976-5091-443a-a791-88fff55aa40e" providerId="ADAL" clId="{107AC2B5-FA46-5532-AAEA-9E982FAF39A0}" dt="2026-04-15T07:57:12.815" v="8" actId="2711"/>
          <ac:spMkLst>
            <pc:docMk/>
            <pc:sldMk cId="2069142858" sldId="2147479818"/>
            <ac:spMk id="4" creationId="{97E80689-1216-1B79-F3AC-66390A6A5160}"/>
          </ac:spMkLst>
        </pc:spChg>
      </pc:sldChg>
      <pc:sldChg chg="modSp mod">
        <pc:chgData name="Nahrath, Christian" userId="07267976-5091-443a-a791-88fff55aa40e" providerId="ADAL" clId="{107AC2B5-FA46-5532-AAEA-9E982FAF39A0}" dt="2026-04-15T07:57:27.822" v="9" actId="2711"/>
        <pc:sldMkLst>
          <pc:docMk/>
          <pc:sldMk cId="3563280914" sldId="2147479819"/>
        </pc:sldMkLst>
        <pc:spChg chg="mod">
          <ac:chgData name="Nahrath, Christian" userId="07267976-5091-443a-a791-88fff55aa40e" providerId="ADAL" clId="{107AC2B5-FA46-5532-AAEA-9E982FAF39A0}" dt="2026-04-15T07:57:27.822" v="9" actId="2711"/>
          <ac:spMkLst>
            <pc:docMk/>
            <pc:sldMk cId="3563280914" sldId="2147479819"/>
            <ac:spMk id="4" creationId="{97E80689-1216-1B79-F3AC-66390A6A5160}"/>
          </ac:spMkLst>
        </pc:spChg>
      </pc:sldChg>
      <pc:sldChg chg="modSp mod">
        <pc:chgData name="Nahrath, Christian" userId="07267976-5091-443a-a791-88fff55aa40e" providerId="ADAL" clId="{107AC2B5-FA46-5532-AAEA-9E982FAF39A0}" dt="2026-04-15T07:57:35.790" v="10" actId="2711"/>
        <pc:sldMkLst>
          <pc:docMk/>
          <pc:sldMk cId="825134672" sldId="2147479821"/>
        </pc:sldMkLst>
        <pc:spChg chg="mod">
          <ac:chgData name="Nahrath, Christian" userId="07267976-5091-443a-a791-88fff55aa40e" providerId="ADAL" clId="{107AC2B5-FA46-5532-AAEA-9E982FAF39A0}" dt="2026-04-15T07:57:35.790" v="10" actId="2711"/>
          <ac:spMkLst>
            <pc:docMk/>
            <pc:sldMk cId="825134672" sldId="2147479821"/>
            <ac:spMk id="4" creationId="{4AAB1F0B-2168-2F2B-B275-48CB98B02CFF}"/>
          </ac:spMkLst>
        </pc:spChg>
      </pc:sldChg>
      <pc:sldChg chg="modSp mod">
        <pc:chgData name="Nahrath, Christian" userId="07267976-5091-443a-a791-88fff55aa40e" providerId="ADAL" clId="{107AC2B5-FA46-5532-AAEA-9E982FAF39A0}" dt="2026-04-15T08:45:49.066" v="223" actId="2711"/>
        <pc:sldMkLst>
          <pc:docMk/>
          <pc:sldMk cId="2343507233" sldId="2147479822"/>
        </pc:sldMkLst>
        <pc:spChg chg="mod">
          <ac:chgData name="Nahrath, Christian" userId="07267976-5091-443a-a791-88fff55aa40e" providerId="ADAL" clId="{107AC2B5-FA46-5532-AAEA-9E982FAF39A0}" dt="2026-04-15T08:45:49.066" v="223" actId="2711"/>
          <ac:spMkLst>
            <pc:docMk/>
            <pc:sldMk cId="2343507233" sldId="2147479822"/>
            <ac:spMk id="4" creationId="{B5F3F9D3-4404-2C8C-8CB4-5D87AC9FF280}"/>
          </ac:spMkLst>
        </pc:spChg>
        <pc:spChg chg="mod">
          <ac:chgData name="Nahrath, Christian" userId="07267976-5091-443a-a791-88fff55aa40e" providerId="ADAL" clId="{107AC2B5-FA46-5532-AAEA-9E982FAF39A0}" dt="2026-04-15T08:45:49.066" v="223" actId="2711"/>
          <ac:spMkLst>
            <pc:docMk/>
            <pc:sldMk cId="2343507233" sldId="2147479822"/>
            <ac:spMk id="6" creationId="{4CBCC746-C91D-A7C0-998E-D0AE93F39BA0}"/>
          </ac:spMkLst>
        </pc:spChg>
        <pc:spChg chg="mod">
          <ac:chgData name="Nahrath, Christian" userId="07267976-5091-443a-a791-88fff55aa40e" providerId="ADAL" clId="{107AC2B5-FA46-5532-AAEA-9E982FAF39A0}" dt="2026-04-15T08:45:49.066" v="223" actId="2711"/>
          <ac:spMkLst>
            <pc:docMk/>
            <pc:sldMk cId="2343507233" sldId="2147479822"/>
            <ac:spMk id="7" creationId="{9431AD3F-078D-A6EA-7108-FD12B4BAA0E9}"/>
          </ac:spMkLst>
        </pc:spChg>
      </pc:sldChg>
      <pc:sldChg chg="modSp mod">
        <pc:chgData name="Nahrath, Christian" userId="07267976-5091-443a-a791-88fff55aa40e" providerId="ADAL" clId="{107AC2B5-FA46-5532-AAEA-9E982FAF39A0}" dt="2026-04-15T07:57:46.674" v="12" actId="2711"/>
        <pc:sldMkLst>
          <pc:docMk/>
          <pc:sldMk cId="489039131" sldId="2147479823"/>
        </pc:sldMkLst>
        <pc:spChg chg="mod">
          <ac:chgData name="Nahrath, Christian" userId="07267976-5091-443a-a791-88fff55aa40e" providerId="ADAL" clId="{107AC2B5-FA46-5532-AAEA-9E982FAF39A0}" dt="2026-04-15T07:57:46.674" v="12" actId="2711"/>
          <ac:spMkLst>
            <pc:docMk/>
            <pc:sldMk cId="489039131" sldId="2147479823"/>
            <ac:spMk id="4" creationId="{31C1216E-542C-12B4-EB49-A886B569B754}"/>
          </ac:spMkLst>
        </pc:spChg>
      </pc:sldChg>
      <pc:sldChg chg="addSp delSp modSp mod">
        <pc:chgData name="Nahrath, Christian" userId="07267976-5091-443a-a791-88fff55aa40e" providerId="ADAL" clId="{107AC2B5-FA46-5532-AAEA-9E982FAF39A0}" dt="2026-04-15T13:57:44.388" v="537" actId="20577"/>
        <pc:sldMkLst>
          <pc:docMk/>
          <pc:sldMk cId="4160235943" sldId="2147479838"/>
        </pc:sldMkLst>
        <pc:spChg chg="add mod">
          <ac:chgData name="Nahrath, Christian" userId="07267976-5091-443a-a791-88fff55aa40e" providerId="ADAL" clId="{107AC2B5-FA46-5532-AAEA-9E982FAF39A0}" dt="2026-04-15T10:31:04.846" v="282" actId="1076"/>
          <ac:spMkLst>
            <pc:docMk/>
            <pc:sldMk cId="4160235943" sldId="2147479838"/>
            <ac:spMk id="17" creationId="{ED029C6A-09A8-CBB5-75E8-CE1E74FB018B}"/>
          </ac:spMkLst>
        </pc:spChg>
        <pc:spChg chg="add mod">
          <ac:chgData name="Nahrath, Christian" userId="07267976-5091-443a-a791-88fff55aa40e" providerId="ADAL" clId="{107AC2B5-FA46-5532-AAEA-9E982FAF39A0}" dt="2026-04-15T10:31:04.846" v="282" actId="1076"/>
          <ac:spMkLst>
            <pc:docMk/>
            <pc:sldMk cId="4160235943" sldId="2147479838"/>
            <ac:spMk id="19" creationId="{0CA4F4AA-69D3-C9A4-A5B7-EA633CCC2908}"/>
          </ac:spMkLst>
        </pc:spChg>
        <pc:spChg chg="add mod">
          <ac:chgData name="Nahrath, Christian" userId="07267976-5091-443a-a791-88fff55aa40e" providerId="ADAL" clId="{107AC2B5-FA46-5532-AAEA-9E982FAF39A0}" dt="2026-04-15T10:31:04.846" v="282" actId="1076"/>
          <ac:spMkLst>
            <pc:docMk/>
            <pc:sldMk cId="4160235943" sldId="2147479838"/>
            <ac:spMk id="20" creationId="{D7752EFA-EB73-F6AA-B14E-DF1F45B2B78F}"/>
          </ac:spMkLst>
        </pc:spChg>
        <pc:spChg chg="add mod">
          <ac:chgData name="Nahrath, Christian" userId="07267976-5091-443a-a791-88fff55aa40e" providerId="ADAL" clId="{107AC2B5-FA46-5532-AAEA-9E982FAF39A0}" dt="2026-04-15T10:31:04.846" v="282" actId="1076"/>
          <ac:spMkLst>
            <pc:docMk/>
            <pc:sldMk cId="4160235943" sldId="2147479838"/>
            <ac:spMk id="23" creationId="{AE6040D5-E3BE-B02E-5705-7B32886C6C85}"/>
          </ac:spMkLst>
        </pc:spChg>
        <pc:spChg chg="add mod">
          <ac:chgData name="Nahrath, Christian" userId="07267976-5091-443a-a791-88fff55aa40e" providerId="ADAL" clId="{107AC2B5-FA46-5532-AAEA-9E982FAF39A0}" dt="2026-04-15T10:31:04.846" v="282" actId="1076"/>
          <ac:spMkLst>
            <pc:docMk/>
            <pc:sldMk cId="4160235943" sldId="2147479838"/>
            <ac:spMk id="25" creationId="{DA08555D-9D04-814C-6842-6020F8B75C31}"/>
          </ac:spMkLst>
        </pc:spChg>
        <pc:spChg chg="add mod">
          <ac:chgData name="Nahrath, Christian" userId="07267976-5091-443a-a791-88fff55aa40e" providerId="ADAL" clId="{107AC2B5-FA46-5532-AAEA-9E982FAF39A0}" dt="2026-04-15T10:31:04.846" v="282" actId="1076"/>
          <ac:spMkLst>
            <pc:docMk/>
            <pc:sldMk cId="4160235943" sldId="2147479838"/>
            <ac:spMk id="26" creationId="{226223DC-5D4D-5FC4-E737-4F6B60FE65BD}"/>
          </ac:spMkLst>
        </pc:spChg>
        <pc:spChg chg="add mod">
          <ac:chgData name="Nahrath, Christian" userId="07267976-5091-443a-a791-88fff55aa40e" providerId="ADAL" clId="{107AC2B5-FA46-5532-AAEA-9E982FAF39A0}" dt="2026-04-15T10:31:04.846" v="282" actId="1076"/>
          <ac:spMkLst>
            <pc:docMk/>
            <pc:sldMk cId="4160235943" sldId="2147479838"/>
            <ac:spMk id="27" creationId="{95326DBB-7688-FDD0-6D4B-463F8C14620C}"/>
          </ac:spMkLst>
        </pc:spChg>
        <pc:spChg chg="add mod">
          <ac:chgData name="Nahrath, Christian" userId="07267976-5091-443a-a791-88fff55aa40e" providerId="ADAL" clId="{107AC2B5-FA46-5532-AAEA-9E982FAF39A0}" dt="2026-04-15T10:31:04.846" v="282" actId="1076"/>
          <ac:spMkLst>
            <pc:docMk/>
            <pc:sldMk cId="4160235943" sldId="2147479838"/>
            <ac:spMk id="28" creationId="{54FFB00F-739B-DF37-77C0-AA8F27B9B1A6}"/>
          </ac:spMkLst>
        </pc:spChg>
        <pc:spChg chg="add mod">
          <ac:chgData name="Nahrath, Christian" userId="07267976-5091-443a-a791-88fff55aa40e" providerId="ADAL" clId="{107AC2B5-FA46-5532-AAEA-9E982FAF39A0}" dt="2026-04-15T10:31:04.846" v="282" actId="1076"/>
          <ac:spMkLst>
            <pc:docMk/>
            <pc:sldMk cId="4160235943" sldId="2147479838"/>
            <ac:spMk id="29" creationId="{8D87A70E-EF56-A81E-C5B1-3DB496D138B9}"/>
          </ac:spMkLst>
        </pc:spChg>
        <pc:spChg chg="add mod">
          <ac:chgData name="Nahrath, Christian" userId="07267976-5091-443a-a791-88fff55aa40e" providerId="ADAL" clId="{107AC2B5-FA46-5532-AAEA-9E982FAF39A0}" dt="2026-04-15T10:31:04.846" v="282" actId="1076"/>
          <ac:spMkLst>
            <pc:docMk/>
            <pc:sldMk cId="4160235943" sldId="2147479838"/>
            <ac:spMk id="30" creationId="{3320B87B-9817-D4CC-C5DE-2295F11656B9}"/>
          </ac:spMkLst>
        </pc:spChg>
        <pc:spChg chg="add mod">
          <ac:chgData name="Nahrath, Christian" userId="07267976-5091-443a-a791-88fff55aa40e" providerId="ADAL" clId="{107AC2B5-FA46-5532-AAEA-9E982FAF39A0}" dt="2026-04-15T13:57:44.388" v="537" actId="20577"/>
          <ac:spMkLst>
            <pc:docMk/>
            <pc:sldMk cId="4160235943" sldId="2147479838"/>
            <ac:spMk id="31" creationId="{739D3AC8-5F4B-FEBB-2B79-AF3731E83B11}"/>
          </ac:spMkLst>
        </pc:spChg>
        <pc:picChg chg="mod">
          <ac:chgData name="Nahrath, Christian" userId="07267976-5091-443a-a791-88fff55aa40e" providerId="ADAL" clId="{107AC2B5-FA46-5532-AAEA-9E982FAF39A0}" dt="2026-04-15T13:56:18.316" v="526" actId="1076"/>
          <ac:picMkLst>
            <pc:docMk/>
            <pc:sldMk cId="4160235943" sldId="2147479838"/>
            <ac:picMk id="11" creationId="{135DB751-69B9-EA8B-9B15-B9A55F0D806F}"/>
          </ac:picMkLst>
        </pc:picChg>
      </pc:sldChg>
      <pc:sldChg chg="addSp delSp modSp mod">
        <pc:chgData name="Nahrath, Christian" userId="07267976-5091-443a-a791-88fff55aa40e" providerId="ADAL" clId="{107AC2B5-FA46-5532-AAEA-9E982FAF39A0}" dt="2026-04-15T13:58:16.817" v="566" actId="14100"/>
        <pc:sldMkLst>
          <pc:docMk/>
          <pc:sldMk cId="1684739255" sldId="2147479854"/>
        </pc:sldMkLst>
        <pc:spChg chg="mod">
          <ac:chgData name="Nahrath, Christian" userId="07267976-5091-443a-a791-88fff55aa40e" providerId="ADAL" clId="{107AC2B5-FA46-5532-AAEA-9E982FAF39A0}" dt="2026-04-15T13:55:42.544" v="523" actId="20577"/>
          <ac:spMkLst>
            <pc:docMk/>
            <pc:sldMk cId="1684739255" sldId="2147479854"/>
            <ac:spMk id="2" creationId="{B9E0C886-86F9-8CBD-883F-B1E2444C0583}"/>
          </ac:spMkLst>
        </pc:spChg>
        <pc:spChg chg="add mod">
          <ac:chgData name="Nahrath, Christian" userId="07267976-5091-443a-a791-88fff55aa40e" providerId="ADAL" clId="{107AC2B5-FA46-5532-AAEA-9E982FAF39A0}" dt="2026-04-15T13:58:16.817" v="566" actId="14100"/>
          <ac:spMkLst>
            <pc:docMk/>
            <pc:sldMk cId="1684739255" sldId="2147479854"/>
            <ac:spMk id="59" creationId="{DA77EE89-0889-FB9A-7BA9-A87A716B832E}"/>
          </ac:spMkLst>
        </pc:spChg>
        <pc:picChg chg="add mod">
          <ac:chgData name="Nahrath, Christian" userId="07267976-5091-443a-a791-88fff55aa40e" providerId="ADAL" clId="{107AC2B5-FA46-5532-AAEA-9E982FAF39A0}" dt="2026-04-15T13:48:46.728" v="369" actId="1076"/>
          <ac:picMkLst>
            <pc:docMk/>
            <pc:sldMk cId="1684739255" sldId="2147479854"/>
            <ac:picMk id="48" creationId="{CE19E30B-A309-C4BB-24E3-B942306885C8}"/>
          </ac:picMkLst>
        </pc:picChg>
        <pc:picChg chg="add mod">
          <ac:chgData name="Nahrath, Christian" userId="07267976-5091-443a-a791-88fff55aa40e" providerId="ADAL" clId="{107AC2B5-FA46-5532-AAEA-9E982FAF39A0}" dt="2026-04-15T13:48:54.130" v="373" actId="1076"/>
          <ac:picMkLst>
            <pc:docMk/>
            <pc:sldMk cId="1684739255" sldId="2147479854"/>
            <ac:picMk id="52" creationId="{5058BC9E-E323-17A0-5B55-47371DEED566}"/>
          </ac:picMkLst>
        </pc:picChg>
        <pc:picChg chg="add mod">
          <ac:chgData name="Nahrath, Christian" userId="07267976-5091-443a-a791-88fff55aa40e" providerId="ADAL" clId="{107AC2B5-FA46-5532-AAEA-9E982FAF39A0}" dt="2026-04-15T13:48:51.749" v="372" actId="1076"/>
          <ac:picMkLst>
            <pc:docMk/>
            <pc:sldMk cId="1684739255" sldId="2147479854"/>
            <ac:picMk id="54" creationId="{70B0A270-7F85-0407-6B3F-0ACC829BA9D9}"/>
          </ac:picMkLst>
        </pc:picChg>
        <pc:picChg chg="add mod">
          <ac:chgData name="Nahrath, Christian" userId="07267976-5091-443a-a791-88fff55aa40e" providerId="ADAL" clId="{107AC2B5-FA46-5532-AAEA-9E982FAF39A0}" dt="2026-04-15T13:48:42.297" v="368" actId="1076"/>
          <ac:picMkLst>
            <pc:docMk/>
            <pc:sldMk cId="1684739255" sldId="2147479854"/>
            <ac:picMk id="58" creationId="{B6696674-129A-F686-1272-3570CC48348E}"/>
          </ac:picMkLst>
        </pc:picChg>
      </pc:sldChg>
      <pc:sldChg chg="modSp mod">
        <pc:chgData name="Nahrath, Christian" userId="07267976-5091-443a-a791-88fff55aa40e" providerId="ADAL" clId="{107AC2B5-FA46-5532-AAEA-9E982FAF39A0}" dt="2026-04-15T08:45:31.058" v="220" actId="2711"/>
        <pc:sldMkLst>
          <pc:docMk/>
          <pc:sldMk cId="3517724659" sldId="2147479855"/>
        </pc:sldMkLst>
        <pc:spChg chg="mod">
          <ac:chgData name="Nahrath, Christian" userId="07267976-5091-443a-a791-88fff55aa40e" providerId="ADAL" clId="{107AC2B5-FA46-5532-AAEA-9E982FAF39A0}" dt="2026-04-15T08:45:31.058" v="220" actId="2711"/>
          <ac:spMkLst>
            <pc:docMk/>
            <pc:sldMk cId="3517724659" sldId="2147479855"/>
            <ac:spMk id="2" creationId="{7B473741-BDA8-30F9-0A50-F7D4FEF3BF5A}"/>
          </ac:spMkLst>
        </pc:spChg>
        <pc:spChg chg="mod">
          <ac:chgData name="Nahrath, Christian" userId="07267976-5091-443a-a791-88fff55aa40e" providerId="ADAL" clId="{107AC2B5-FA46-5532-AAEA-9E982FAF39A0}" dt="2026-04-15T08:45:31.058" v="220" actId="2711"/>
          <ac:spMkLst>
            <pc:docMk/>
            <pc:sldMk cId="3517724659" sldId="2147479855"/>
            <ac:spMk id="8" creationId="{87BE0BFB-4EF4-99AE-F333-A55F16089968}"/>
          </ac:spMkLst>
        </pc:spChg>
        <pc:spChg chg="mod">
          <ac:chgData name="Nahrath, Christian" userId="07267976-5091-443a-a791-88fff55aa40e" providerId="ADAL" clId="{107AC2B5-FA46-5532-AAEA-9E982FAF39A0}" dt="2026-04-15T08:45:31.058" v="220" actId="2711"/>
          <ac:spMkLst>
            <pc:docMk/>
            <pc:sldMk cId="3517724659" sldId="2147479855"/>
            <ac:spMk id="14" creationId="{71C0F609-81F8-BE4E-CC33-1043BC7AB65C}"/>
          </ac:spMkLst>
        </pc:spChg>
        <pc:spChg chg="mod">
          <ac:chgData name="Nahrath, Christian" userId="07267976-5091-443a-a791-88fff55aa40e" providerId="ADAL" clId="{107AC2B5-FA46-5532-AAEA-9E982FAF39A0}" dt="2026-04-15T08:45:31.058" v="220" actId="2711"/>
          <ac:spMkLst>
            <pc:docMk/>
            <pc:sldMk cId="3517724659" sldId="2147479855"/>
            <ac:spMk id="16" creationId="{9CE737DC-A05F-B665-C455-105E914B3B58}"/>
          </ac:spMkLst>
        </pc:spChg>
        <pc:spChg chg="mod">
          <ac:chgData name="Nahrath, Christian" userId="07267976-5091-443a-a791-88fff55aa40e" providerId="ADAL" clId="{107AC2B5-FA46-5532-AAEA-9E982FAF39A0}" dt="2026-04-15T08:45:31.058" v="220" actId="2711"/>
          <ac:spMkLst>
            <pc:docMk/>
            <pc:sldMk cId="3517724659" sldId="2147479855"/>
            <ac:spMk id="22" creationId="{3F7734AD-7F89-01EC-F103-4D81473B54B8}"/>
          </ac:spMkLst>
        </pc:spChg>
        <pc:spChg chg="mod">
          <ac:chgData name="Nahrath, Christian" userId="07267976-5091-443a-a791-88fff55aa40e" providerId="ADAL" clId="{107AC2B5-FA46-5532-AAEA-9E982FAF39A0}" dt="2026-04-15T08:45:31.058" v="220" actId="2711"/>
          <ac:spMkLst>
            <pc:docMk/>
            <pc:sldMk cId="3517724659" sldId="2147479855"/>
            <ac:spMk id="23" creationId="{013A2C0B-79B0-999F-B994-6B0ED7120380}"/>
          </ac:spMkLst>
        </pc:spChg>
        <pc:spChg chg="mod">
          <ac:chgData name="Nahrath, Christian" userId="07267976-5091-443a-a791-88fff55aa40e" providerId="ADAL" clId="{107AC2B5-FA46-5532-AAEA-9E982FAF39A0}" dt="2026-04-15T08:45:31.058" v="220" actId="2711"/>
          <ac:spMkLst>
            <pc:docMk/>
            <pc:sldMk cId="3517724659" sldId="2147479855"/>
            <ac:spMk id="26" creationId="{F46EEBB8-EBFC-D5F4-835D-46F0801B355A}"/>
          </ac:spMkLst>
        </pc:spChg>
        <pc:spChg chg="mod">
          <ac:chgData name="Nahrath, Christian" userId="07267976-5091-443a-a791-88fff55aa40e" providerId="ADAL" clId="{107AC2B5-FA46-5532-AAEA-9E982FAF39A0}" dt="2026-04-15T08:45:31.058" v="220" actId="2711"/>
          <ac:spMkLst>
            <pc:docMk/>
            <pc:sldMk cId="3517724659" sldId="2147479855"/>
            <ac:spMk id="27" creationId="{D4B05E7D-DDEC-2033-3FE1-F54F8509D3E7}"/>
          </ac:spMkLst>
        </pc:spChg>
        <pc:grpChg chg="mod">
          <ac:chgData name="Nahrath, Christian" userId="07267976-5091-443a-a791-88fff55aa40e" providerId="ADAL" clId="{107AC2B5-FA46-5532-AAEA-9E982FAF39A0}" dt="2026-04-15T08:45:31.058" v="220" actId="2711"/>
          <ac:grpSpMkLst>
            <pc:docMk/>
            <pc:sldMk cId="3517724659" sldId="2147479855"/>
            <ac:grpSpMk id="3" creationId="{81CC6D5E-0AAB-6354-BD24-78C4C0877834}"/>
          </ac:grpSpMkLst>
        </pc:grpChg>
        <pc:picChg chg="mod">
          <ac:chgData name="Nahrath, Christian" userId="07267976-5091-443a-a791-88fff55aa40e" providerId="ADAL" clId="{107AC2B5-FA46-5532-AAEA-9E982FAF39A0}" dt="2026-04-15T08:45:31.058" v="220" actId="2711"/>
          <ac:picMkLst>
            <pc:docMk/>
            <pc:sldMk cId="3517724659" sldId="2147479855"/>
            <ac:picMk id="1026" creationId="{4F7E292F-7DB1-9478-4884-6C4ADACB3404}"/>
          </ac:picMkLst>
        </pc:picChg>
      </pc:sldChg>
      <pc:sldChg chg="addSp delSp modSp new mod">
        <pc:chgData name="Nahrath, Christian" userId="07267976-5091-443a-a791-88fff55aa40e" providerId="ADAL" clId="{107AC2B5-FA46-5532-AAEA-9E982FAF39A0}" dt="2026-04-15T08:46:13.266" v="228" actId="2711"/>
        <pc:sldMkLst>
          <pc:docMk/>
          <pc:sldMk cId="3601557490" sldId="2147479858"/>
        </pc:sldMkLst>
        <pc:spChg chg="mod">
          <ac:chgData name="Nahrath, Christian" userId="07267976-5091-443a-a791-88fff55aa40e" providerId="ADAL" clId="{107AC2B5-FA46-5532-AAEA-9E982FAF39A0}" dt="2026-04-15T08:46:13.266" v="228" actId="2711"/>
          <ac:spMkLst>
            <pc:docMk/>
            <pc:sldMk cId="3601557490" sldId="2147479858"/>
            <ac:spMk id="2" creationId="{08DA3777-73FA-1467-5983-860EE9D6B501}"/>
          </ac:spMkLst>
        </pc:spChg>
        <pc:picChg chg="add mod">
          <ac:chgData name="Nahrath, Christian" userId="07267976-5091-443a-a791-88fff55aa40e" providerId="ADAL" clId="{107AC2B5-FA46-5532-AAEA-9E982FAF39A0}" dt="2026-04-15T08:46:13.266" v="228" actId="2711"/>
          <ac:picMkLst>
            <pc:docMk/>
            <pc:sldMk cId="3601557490" sldId="2147479858"/>
            <ac:picMk id="9" creationId="{73390371-903C-F994-51CF-CD24AC13F0D0}"/>
          </ac:picMkLst>
        </pc:picChg>
      </pc:sldChg>
    </pc:docChg>
  </pc:docChgLst>
  <pc:docChgLst>
    <pc:chgData name="Mittreiter, Annedore" userId="260d9de5-7024-44cd-90a7-7ecab417c970" providerId="ADAL" clId="{8138EFF5-E63E-4D76-8780-9342EECB2412}"/>
    <pc:docChg chg="modSld">
      <pc:chgData name="Mittreiter, Annedore" userId="260d9de5-7024-44cd-90a7-7ecab417c970" providerId="ADAL" clId="{8138EFF5-E63E-4D76-8780-9342EECB2412}" dt="2026-04-21T15:53:23.754" v="1" actId="20577"/>
      <pc:docMkLst>
        <pc:docMk/>
      </pc:docMkLst>
      <pc:sldChg chg="modSp mod">
        <pc:chgData name="Mittreiter, Annedore" userId="260d9de5-7024-44cd-90a7-7ecab417c970" providerId="ADAL" clId="{8138EFF5-E63E-4D76-8780-9342EECB2412}" dt="2026-04-21T15:50:51.453" v="0" actId="20577"/>
        <pc:sldMkLst>
          <pc:docMk/>
          <pc:sldMk cId="4160235943" sldId="2147479838"/>
        </pc:sldMkLst>
        <pc:spChg chg="mod">
          <ac:chgData name="Mittreiter, Annedore" userId="260d9de5-7024-44cd-90a7-7ecab417c970" providerId="ADAL" clId="{8138EFF5-E63E-4D76-8780-9342EECB2412}" dt="2026-04-21T15:50:51.453" v="0" actId="20577"/>
          <ac:spMkLst>
            <pc:docMk/>
            <pc:sldMk cId="4160235943" sldId="2147479838"/>
            <ac:spMk id="31" creationId="{739D3AC8-5F4B-FEBB-2B79-AF3731E83B11}"/>
          </ac:spMkLst>
        </pc:spChg>
      </pc:sldChg>
      <pc:sldChg chg="modSp mod">
        <pc:chgData name="Mittreiter, Annedore" userId="260d9de5-7024-44cd-90a7-7ecab417c970" providerId="ADAL" clId="{8138EFF5-E63E-4D76-8780-9342EECB2412}" dt="2026-04-21T15:53:23.754" v="1" actId="20577"/>
        <pc:sldMkLst>
          <pc:docMk/>
          <pc:sldMk cId="3517724659" sldId="2147479855"/>
        </pc:sldMkLst>
        <pc:spChg chg="mod">
          <ac:chgData name="Mittreiter, Annedore" userId="260d9de5-7024-44cd-90a7-7ecab417c970" providerId="ADAL" clId="{8138EFF5-E63E-4D76-8780-9342EECB2412}" dt="2026-04-21T15:53:23.754" v="1" actId="20577"/>
          <ac:spMkLst>
            <pc:docMk/>
            <pc:sldMk cId="3517724659" sldId="2147479855"/>
            <ac:spMk id="2" creationId="{7B473741-BDA8-30F9-0A50-F7D4FEF3BF5A}"/>
          </ac:spMkLst>
        </pc:spChg>
      </pc:sldChg>
    </pc:docChg>
  </pc:docChgLst>
  <pc:docChgLst>
    <pc:chgData name="Hagemeier, Anne" userId="23f4d704-1f95-4c6a-ba3d-1098e90e57b2" providerId="ADAL" clId="{473B3B26-4ED3-465A-90A5-5252FE25E3F7}"/>
    <pc:docChg chg="undo custSel addSld modSld sldOrd modMainMaster">
      <pc:chgData name="Hagemeier, Anne" userId="23f4d704-1f95-4c6a-ba3d-1098e90e57b2" providerId="ADAL" clId="{473B3B26-4ED3-465A-90A5-5252FE25E3F7}" dt="2026-04-23T16:40:07.129" v="58"/>
      <pc:docMkLst>
        <pc:docMk/>
      </pc:docMkLst>
      <pc:sldChg chg="modSp">
        <pc:chgData name="Hagemeier, Anne" userId="23f4d704-1f95-4c6a-ba3d-1098e90e57b2" providerId="ADAL" clId="{473B3B26-4ED3-465A-90A5-5252FE25E3F7}" dt="2026-04-20T13:10:29.578" v="42" actId="20577"/>
        <pc:sldMkLst>
          <pc:docMk/>
          <pc:sldMk cId="1937383466" sldId="2147479694"/>
        </pc:sldMkLst>
        <pc:spChg chg="mod">
          <ac:chgData name="Hagemeier, Anne" userId="23f4d704-1f95-4c6a-ba3d-1098e90e57b2" providerId="ADAL" clId="{473B3B26-4ED3-465A-90A5-5252FE25E3F7}" dt="2026-04-20T13:10:29.578" v="42" actId="20577"/>
          <ac:spMkLst>
            <pc:docMk/>
            <pc:sldMk cId="1937383466" sldId="2147479694"/>
            <ac:spMk id="8" creationId="{7F0E396F-24B6-FB80-9988-E1561C4257B1}"/>
          </ac:spMkLst>
        </pc:spChg>
      </pc:sldChg>
      <pc:sldChg chg="modSp mod">
        <pc:chgData name="Hagemeier, Anne" userId="23f4d704-1f95-4c6a-ba3d-1098e90e57b2" providerId="ADAL" clId="{473B3B26-4ED3-465A-90A5-5252FE25E3F7}" dt="2026-04-20T13:03:34.667" v="41" actId="20577"/>
        <pc:sldMkLst>
          <pc:docMk/>
          <pc:sldMk cId="4160235943" sldId="2147479838"/>
        </pc:sldMkLst>
        <pc:spChg chg="mod">
          <ac:chgData name="Hagemeier, Anne" userId="23f4d704-1f95-4c6a-ba3d-1098e90e57b2" providerId="ADAL" clId="{473B3B26-4ED3-465A-90A5-5252FE25E3F7}" dt="2026-04-20T13:03:34.667" v="41" actId="20577"/>
          <ac:spMkLst>
            <pc:docMk/>
            <pc:sldMk cId="4160235943" sldId="2147479838"/>
            <ac:spMk id="31" creationId="{739D3AC8-5F4B-FEBB-2B79-AF3731E83B11}"/>
          </ac:spMkLst>
        </pc:spChg>
      </pc:sldChg>
      <pc:sldChg chg="modSp mod">
        <pc:chgData name="Hagemeier, Anne" userId="23f4d704-1f95-4c6a-ba3d-1098e90e57b2" providerId="ADAL" clId="{473B3B26-4ED3-465A-90A5-5252FE25E3F7}" dt="2026-04-20T11:16:57.365" v="40" actId="20577"/>
        <pc:sldMkLst>
          <pc:docMk/>
          <pc:sldMk cId="1684739255" sldId="2147479854"/>
        </pc:sldMkLst>
        <pc:spChg chg="mod">
          <ac:chgData name="Hagemeier, Anne" userId="23f4d704-1f95-4c6a-ba3d-1098e90e57b2" providerId="ADAL" clId="{473B3B26-4ED3-465A-90A5-5252FE25E3F7}" dt="2026-04-20T11:16:57.365" v="40" actId="20577"/>
          <ac:spMkLst>
            <pc:docMk/>
            <pc:sldMk cId="1684739255" sldId="2147479854"/>
            <ac:spMk id="59" creationId="{DA77EE89-0889-FB9A-7BA9-A87A716B832E}"/>
          </ac:spMkLst>
        </pc:spChg>
      </pc:sldChg>
      <pc:sldChg chg="modSp mod">
        <pc:chgData name="Hagemeier, Anne" userId="23f4d704-1f95-4c6a-ba3d-1098e90e57b2" providerId="ADAL" clId="{473B3B26-4ED3-465A-90A5-5252FE25E3F7}" dt="2026-04-20T13:15:39.338" v="54" actId="20577"/>
        <pc:sldMkLst>
          <pc:docMk/>
          <pc:sldMk cId="3601557490" sldId="2147479858"/>
        </pc:sldMkLst>
        <pc:spChg chg="mod">
          <ac:chgData name="Hagemeier, Anne" userId="23f4d704-1f95-4c6a-ba3d-1098e90e57b2" providerId="ADAL" clId="{473B3B26-4ED3-465A-90A5-5252FE25E3F7}" dt="2026-04-20T13:15:39.338" v="54" actId="20577"/>
          <ac:spMkLst>
            <pc:docMk/>
            <pc:sldMk cId="3601557490" sldId="2147479858"/>
            <ac:spMk id="2" creationId="{08DA3777-73FA-1467-5983-860EE9D6B501}"/>
          </ac:spMkLst>
        </pc:spChg>
      </pc:sldChg>
      <pc:sldChg chg="add ord">
        <pc:chgData name="Hagemeier, Anne" userId="23f4d704-1f95-4c6a-ba3d-1098e90e57b2" providerId="ADAL" clId="{473B3B26-4ED3-465A-90A5-5252FE25E3F7}" dt="2026-04-23T16:40:07.129" v="58"/>
        <pc:sldMkLst>
          <pc:docMk/>
          <pc:sldMk cId="1411160770" sldId="2147479864"/>
        </pc:sldMkLst>
      </pc:sldChg>
      <pc:sldMasterChg chg="addSp modSp">
        <pc:chgData name="Hagemeier, Anne" userId="23f4d704-1f95-4c6a-ba3d-1098e90e57b2" providerId="ADAL" clId="{473B3B26-4ED3-465A-90A5-5252FE25E3F7}" dt="2026-04-23T16:39:56.198" v="55"/>
        <pc:sldMasterMkLst>
          <pc:docMk/>
          <pc:sldMasterMk cId="1077159752" sldId="2147483648"/>
        </pc:sldMasterMkLst>
        <pc:spChg chg="add mod">
          <ac:chgData name="Hagemeier, Anne" userId="23f4d704-1f95-4c6a-ba3d-1098e90e57b2" providerId="ADAL" clId="{473B3B26-4ED3-465A-90A5-5252FE25E3F7}" dt="2026-04-23T16:39:56.198" v="55"/>
          <ac:spMkLst>
            <pc:docMk/>
            <pc:sldMasterMk cId="1077159752" sldId="2147483648"/>
            <ac:spMk id="5" creationId="{6B667D79-5110-E021-6397-EDFC1F12DB9A}"/>
          </ac:spMkLst>
        </pc:spChg>
      </pc:sldMasterChg>
    </pc:docChg>
  </pc:docChgLst>
  <pc:docChgLst>
    <pc:chgData name="Reissner, Nina Sophie" userId="43e06582-60de-4375-8740-dcf13bba305d" providerId="ADAL" clId="{6D6C15C6-5708-4248-9313-596D19FD4CF3}"/>
    <pc:docChg chg="custSel addSld delSld modSld sldOrd modMainMaster">
      <pc:chgData name="Reissner, Nina Sophie" userId="43e06582-60de-4375-8740-dcf13bba305d" providerId="ADAL" clId="{6D6C15C6-5708-4248-9313-596D19FD4CF3}" dt="2026-05-15T11:49:28.813" v="508"/>
      <pc:docMkLst>
        <pc:docMk/>
      </pc:docMkLst>
      <pc:sldChg chg="modSp mod modAnim">
        <pc:chgData name="Reissner, Nina Sophie" userId="43e06582-60de-4375-8740-dcf13bba305d" providerId="ADAL" clId="{6D6C15C6-5708-4248-9313-596D19FD4CF3}" dt="2026-05-15T11:49:28.813" v="508"/>
        <pc:sldMkLst>
          <pc:docMk/>
          <pc:sldMk cId="1937383466" sldId="2147479694"/>
        </pc:sldMkLst>
        <pc:spChg chg="mod">
          <ac:chgData name="Reissner, Nina Sophie" userId="43e06582-60de-4375-8740-dcf13bba305d" providerId="ADAL" clId="{6D6C15C6-5708-4248-9313-596D19FD4CF3}" dt="2026-05-08T11:12:11.597" v="231"/>
          <ac:spMkLst>
            <pc:docMk/>
            <pc:sldMk cId="1937383466" sldId="2147479694"/>
            <ac:spMk id="7" creationId="{83D69C61-CFAC-E995-355B-01CD7E78BC4C}"/>
          </ac:spMkLst>
        </pc:spChg>
      </pc:sldChg>
      <pc:sldChg chg="modSp mod">
        <pc:chgData name="Reissner, Nina Sophie" userId="43e06582-60de-4375-8740-dcf13bba305d" providerId="ADAL" clId="{6D6C15C6-5708-4248-9313-596D19FD4CF3}" dt="2026-05-13T15:50:23.427" v="294"/>
        <pc:sldMkLst>
          <pc:docMk/>
          <pc:sldMk cId="3664430289" sldId="2147479706"/>
        </pc:sldMkLst>
        <pc:spChg chg="mod">
          <ac:chgData name="Reissner, Nina Sophie" userId="43e06582-60de-4375-8740-dcf13bba305d" providerId="ADAL" clId="{6D6C15C6-5708-4248-9313-596D19FD4CF3}" dt="2026-05-08T11:12:19.374" v="235"/>
          <ac:spMkLst>
            <pc:docMk/>
            <pc:sldMk cId="3664430289" sldId="2147479706"/>
            <ac:spMk id="2" creationId="{9E20FF71-4447-7E71-97EB-0CBC29ADE1EB}"/>
          </ac:spMkLst>
        </pc:spChg>
        <pc:spChg chg="mod">
          <ac:chgData name="Reissner, Nina Sophie" userId="43e06582-60de-4375-8740-dcf13bba305d" providerId="ADAL" clId="{6D6C15C6-5708-4248-9313-596D19FD4CF3}" dt="2026-05-13T15:50:23.427" v="294"/>
          <ac:spMkLst>
            <pc:docMk/>
            <pc:sldMk cId="3664430289" sldId="2147479706"/>
            <ac:spMk id="8" creationId="{3C5EE22E-9D67-23F8-CCDE-65582C6E1016}"/>
          </ac:spMkLst>
        </pc:spChg>
        <pc:spChg chg="mod">
          <ac:chgData name="Reissner, Nina Sophie" userId="43e06582-60de-4375-8740-dcf13bba305d" providerId="ADAL" clId="{6D6C15C6-5708-4248-9313-596D19FD4CF3}" dt="2026-05-13T15:50:23.427" v="294"/>
          <ac:spMkLst>
            <pc:docMk/>
            <pc:sldMk cId="3664430289" sldId="2147479706"/>
            <ac:spMk id="23" creationId="{11FAAAEC-ABE1-B09E-36F7-74BD59FFFA05}"/>
          </ac:spMkLst>
        </pc:spChg>
      </pc:sldChg>
      <pc:sldChg chg="modSp mod">
        <pc:chgData name="Reissner, Nina Sophie" userId="43e06582-60de-4375-8740-dcf13bba305d" providerId="ADAL" clId="{6D6C15C6-5708-4248-9313-596D19FD4CF3}" dt="2026-05-13T15:50:23.427" v="294"/>
        <pc:sldMkLst>
          <pc:docMk/>
          <pc:sldMk cId="3308028606" sldId="2147479710"/>
        </pc:sldMkLst>
        <pc:spChg chg="mod">
          <ac:chgData name="Reissner, Nina Sophie" userId="43e06582-60de-4375-8740-dcf13bba305d" providerId="ADAL" clId="{6D6C15C6-5708-4248-9313-596D19FD4CF3}" dt="2026-05-08T11:14:02.049" v="239"/>
          <ac:spMkLst>
            <pc:docMk/>
            <pc:sldMk cId="3308028606" sldId="2147479710"/>
            <ac:spMk id="2" creationId="{B3F91A0F-5740-0508-F4A1-399C7DE22BA1}"/>
          </ac:spMkLst>
        </pc:spChg>
        <pc:spChg chg="mod">
          <ac:chgData name="Reissner, Nina Sophie" userId="43e06582-60de-4375-8740-dcf13bba305d" providerId="ADAL" clId="{6D6C15C6-5708-4248-9313-596D19FD4CF3}" dt="2026-05-13T15:50:23.427" v="294"/>
          <ac:spMkLst>
            <pc:docMk/>
            <pc:sldMk cId="3308028606" sldId="2147479710"/>
            <ac:spMk id="8" creationId="{FF904C2E-BBAC-432A-EB0E-33432C9D0FFB}"/>
          </ac:spMkLst>
        </pc:spChg>
      </pc:sldChg>
      <pc:sldChg chg="modSp mod modNotes">
        <pc:chgData name="Reissner, Nina Sophie" userId="43e06582-60de-4375-8740-dcf13bba305d" providerId="ADAL" clId="{6D6C15C6-5708-4248-9313-596D19FD4CF3}" dt="2026-05-15T11:22:06.052" v="333" actId="20577"/>
        <pc:sldMkLst>
          <pc:docMk/>
          <pc:sldMk cId="2069142858" sldId="2147479818"/>
        </pc:sldMkLst>
        <pc:spChg chg="mod">
          <ac:chgData name="Reissner, Nina Sophie" userId="43e06582-60de-4375-8740-dcf13bba305d" providerId="ADAL" clId="{6D6C15C6-5708-4248-9313-596D19FD4CF3}" dt="2026-05-15T11:22:06.052" v="333" actId="20577"/>
          <ac:spMkLst>
            <pc:docMk/>
            <pc:sldMk cId="2069142858" sldId="2147479818"/>
            <ac:spMk id="4" creationId="{97E80689-1216-1B79-F3AC-66390A6A5160}"/>
          </ac:spMkLst>
        </pc:spChg>
        <pc:spChg chg="mod">
          <ac:chgData name="Reissner, Nina Sophie" userId="43e06582-60de-4375-8740-dcf13bba305d" providerId="ADAL" clId="{6D6C15C6-5708-4248-9313-596D19FD4CF3}" dt="2026-05-15T11:21:02.661" v="310" actId="790"/>
          <ac:spMkLst>
            <pc:docMk/>
            <pc:sldMk cId="2069142858" sldId="2147479818"/>
            <ac:spMk id="6" creationId="{E979F46A-6ED3-0E99-09A4-35263C3E6409}"/>
          </ac:spMkLst>
        </pc:spChg>
        <pc:spChg chg="mod">
          <ac:chgData name="Reissner, Nina Sophie" userId="43e06582-60de-4375-8740-dcf13bba305d" providerId="ADAL" clId="{6D6C15C6-5708-4248-9313-596D19FD4CF3}" dt="2026-05-15T11:21:02.662" v="311" actId="790"/>
          <ac:spMkLst>
            <pc:docMk/>
            <pc:sldMk cId="2069142858" sldId="2147479818"/>
            <ac:spMk id="7" creationId="{431F8022-9970-8F8A-331C-1CF423087BA3}"/>
          </ac:spMkLst>
        </pc:spChg>
      </pc:sldChg>
      <pc:sldChg chg="modSp mod modNotes">
        <pc:chgData name="Reissner, Nina Sophie" userId="43e06582-60de-4375-8740-dcf13bba305d" providerId="ADAL" clId="{6D6C15C6-5708-4248-9313-596D19FD4CF3}" dt="2026-05-08T11:03:57.443" v="124" actId="790"/>
        <pc:sldMkLst>
          <pc:docMk/>
          <pc:sldMk cId="489039131" sldId="2147479823"/>
        </pc:sldMkLst>
        <pc:spChg chg="mod">
          <ac:chgData name="Reissner, Nina Sophie" userId="43e06582-60de-4375-8740-dcf13bba305d" providerId="ADAL" clId="{6D6C15C6-5708-4248-9313-596D19FD4CF3}" dt="2026-05-08T11:03:57.441" v="122" actId="790"/>
          <ac:spMkLst>
            <pc:docMk/>
            <pc:sldMk cId="489039131" sldId="2147479823"/>
            <ac:spMk id="4" creationId="{31C1216E-542C-12B4-EB49-A886B569B754}"/>
          </ac:spMkLst>
        </pc:spChg>
        <pc:spChg chg="mod">
          <ac:chgData name="Reissner, Nina Sophie" userId="43e06582-60de-4375-8740-dcf13bba305d" providerId="ADAL" clId="{6D6C15C6-5708-4248-9313-596D19FD4CF3}" dt="2026-05-08T11:03:57.439" v="120" actId="790"/>
          <ac:spMkLst>
            <pc:docMk/>
            <pc:sldMk cId="489039131" sldId="2147479823"/>
            <ac:spMk id="6" creationId="{702FF1EC-5A80-8A43-1853-A46D31EF483F}"/>
          </ac:spMkLst>
        </pc:spChg>
        <pc:spChg chg="mod">
          <ac:chgData name="Reissner, Nina Sophie" userId="43e06582-60de-4375-8740-dcf13bba305d" providerId="ADAL" clId="{6D6C15C6-5708-4248-9313-596D19FD4CF3}" dt="2026-05-08T11:03:57.441" v="121" actId="790"/>
          <ac:spMkLst>
            <pc:docMk/>
            <pc:sldMk cId="489039131" sldId="2147479823"/>
            <ac:spMk id="7" creationId="{268358D8-02BE-44D0-2062-3FCE785DED9D}"/>
          </ac:spMkLst>
        </pc:spChg>
      </pc:sldChg>
      <pc:sldChg chg="addSp delSp modSp mod modNotes">
        <pc:chgData name="Reissner, Nina Sophie" userId="43e06582-60de-4375-8740-dcf13bba305d" providerId="ADAL" clId="{6D6C15C6-5708-4248-9313-596D19FD4CF3}" dt="2026-05-08T11:07:48.278" v="220"/>
        <pc:sldMkLst>
          <pc:docMk/>
          <pc:sldMk cId="4160235943" sldId="2147479838"/>
        </pc:sldMkLst>
        <pc:spChg chg="mod">
          <ac:chgData name="Reissner, Nina Sophie" userId="43e06582-60de-4375-8740-dcf13bba305d" providerId="ADAL" clId="{6D6C15C6-5708-4248-9313-596D19FD4CF3}" dt="2026-05-08T11:07:13.190" v="199" actId="790"/>
          <ac:spMkLst>
            <pc:docMk/>
            <pc:sldMk cId="4160235943" sldId="2147479838"/>
            <ac:spMk id="16" creationId="{FD243F4F-E592-360B-0752-E402045BB087}"/>
          </ac:spMkLst>
        </pc:spChg>
        <pc:spChg chg="mod">
          <ac:chgData name="Reissner, Nina Sophie" userId="43e06582-60de-4375-8740-dcf13bba305d" providerId="ADAL" clId="{6D6C15C6-5708-4248-9313-596D19FD4CF3}" dt="2026-05-08T11:07:13.190" v="200" actId="790"/>
          <ac:spMkLst>
            <pc:docMk/>
            <pc:sldMk cId="4160235943" sldId="2147479838"/>
            <ac:spMk id="17" creationId="{ED029C6A-09A8-CBB5-75E8-CE1E74FB018B}"/>
          </ac:spMkLst>
        </pc:spChg>
        <pc:spChg chg="mod">
          <ac:chgData name="Reissner, Nina Sophie" userId="43e06582-60de-4375-8740-dcf13bba305d" providerId="ADAL" clId="{6D6C15C6-5708-4248-9313-596D19FD4CF3}" dt="2026-05-08T11:07:13.193" v="201" actId="790"/>
          <ac:spMkLst>
            <pc:docMk/>
            <pc:sldMk cId="4160235943" sldId="2147479838"/>
            <ac:spMk id="18" creationId="{4CF4B804-0536-D849-A650-6F0B3823EE3E}"/>
          </ac:spMkLst>
        </pc:spChg>
        <pc:spChg chg="mod">
          <ac:chgData name="Reissner, Nina Sophie" userId="43e06582-60de-4375-8740-dcf13bba305d" providerId="ADAL" clId="{6D6C15C6-5708-4248-9313-596D19FD4CF3}" dt="2026-05-08T11:07:13.193" v="202" actId="790"/>
          <ac:spMkLst>
            <pc:docMk/>
            <pc:sldMk cId="4160235943" sldId="2147479838"/>
            <ac:spMk id="19" creationId="{0CA4F4AA-69D3-C9A4-A5B7-EA633CCC2908}"/>
          </ac:spMkLst>
        </pc:spChg>
        <pc:spChg chg="mod">
          <ac:chgData name="Reissner, Nina Sophie" userId="43e06582-60de-4375-8740-dcf13bba305d" providerId="ADAL" clId="{6D6C15C6-5708-4248-9313-596D19FD4CF3}" dt="2026-05-08T11:07:13.195" v="203" actId="790"/>
          <ac:spMkLst>
            <pc:docMk/>
            <pc:sldMk cId="4160235943" sldId="2147479838"/>
            <ac:spMk id="20" creationId="{D7752EFA-EB73-F6AA-B14E-DF1F45B2B78F}"/>
          </ac:spMkLst>
        </pc:spChg>
        <pc:spChg chg="mod">
          <ac:chgData name="Reissner, Nina Sophie" userId="43e06582-60de-4375-8740-dcf13bba305d" providerId="ADAL" clId="{6D6C15C6-5708-4248-9313-596D19FD4CF3}" dt="2026-05-08T11:07:13.195" v="204" actId="790"/>
          <ac:spMkLst>
            <pc:docMk/>
            <pc:sldMk cId="4160235943" sldId="2147479838"/>
            <ac:spMk id="21" creationId="{FF13B4F0-31DF-CF83-4984-AC563271C2FB}"/>
          </ac:spMkLst>
        </pc:spChg>
        <pc:spChg chg="mod">
          <ac:chgData name="Reissner, Nina Sophie" userId="43e06582-60de-4375-8740-dcf13bba305d" providerId="ADAL" clId="{6D6C15C6-5708-4248-9313-596D19FD4CF3}" dt="2026-05-08T11:07:13.197" v="205" actId="790"/>
          <ac:spMkLst>
            <pc:docMk/>
            <pc:sldMk cId="4160235943" sldId="2147479838"/>
            <ac:spMk id="22" creationId="{80EAFD23-98B5-3001-E47C-D72225A8587F}"/>
          </ac:spMkLst>
        </pc:spChg>
        <pc:spChg chg="mod">
          <ac:chgData name="Reissner, Nina Sophie" userId="43e06582-60de-4375-8740-dcf13bba305d" providerId="ADAL" clId="{6D6C15C6-5708-4248-9313-596D19FD4CF3}" dt="2026-05-08T11:07:13.197" v="206" actId="790"/>
          <ac:spMkLst>
            <pc:docMk/>
            <pc:sldMk cId="4160235943" sldId="2147479838"/>
            <ac:spMk id="23" creationId="{AE6040D5-E3BE-B02E-5705-7B32886C6C85}"/>
          </ac:spMkLst>
        </pc:spChg>
        <pc:spChg chg="mod">
          <ac:chgData name="Reissner, Nina Sophie" userId="43e06582-60de-4375-8740-dcf13bba305d" providerId="ADAL" clId="{6D6C15C6-5708-4248-9313-596D19FD4CF3}" dt="2026-05-08T11:07:13.199" v="207" actId="790"/>
          <ac:spMkLst>
            <pc:docMk/>
            <pc:sldMk cId="4160235943" sldId="2147479838"/>
            <ac:spMk id="24" creationId="{A400EDB9-4DD4-978C-6614-DDB76733CEA5}"/>
          </ac:spMkLst>
        </pc:spChg>
        <pc:spChg chg="mod">
          <ac:chgData name="Reissner, Nina Sophie" userId="43e06582-60de-4375-8740-dcf13bba305d" providerId="ADAL" clId="{6D6C15C6-5708-4248-9313-596D19FD4CF3}" dt="2026-05-08T11:07:13.199" v="208" actId="790"/>
          <ac:spMkLst>
            <pc:docMk/>
            <pc:sldMk cId="4160235943" sldId="2147479838"/>
            <ac:spMk id="25" creationId="{DA08555D-9D04-814C-6842-6020F8B75C31}"/>
          </ac:spMkLst>
        </pc:spChg>
        <pc:spChg chg="mod">
          <ac:chgData name="Reissner, Nina Sophie" userId="43e06582-60de-4375-8740-dcf13bba305d" providerId="ADAL" clId="{6D6C15C6-5708-4248-9313-596D19FD4CF3}" dt="2026-05-08T11:07:13.199" v="209" actId="790"/>
          <ac:spMkLst>
            <pc:docMk/>
            <pc:sldMk cId="4160235943" sldId="2147479838"/>
            <ac:spMk id="26" creationId="{226223DC-5D4D-5FC4-E737-4F6B60FE65BD}"/>
          </ac:spMkLst>
        </pc:spChg>
        <pc:spChg chg="mod">
          <ac:chgData name="Reissner, Nina Sophie" userId="43e06582-60de-4375-8740-dcf13bba305d" providerId="ADAL" clId="{6D6C15C6-5708-4248-9313-596D19FD4CF3}" dt="2026-05-08T11:07:13.199" v="210" actId="790"/>
          <ac:spMkLst>
            <pc:docMk/>
            <pc:sldMk cId="4160235943" sldId="2147479838"/>
            <ac:spMk id="27" creationId="{95326DBB-7688-FDD0-6D4B-463F8C14620C}"/>
          </ac:spMkLst>
        </pc:spChg>
        <pc:spChg chg="mod">
          <ac:chgData name="Reissner, Nina Sophie" userId="43e06582-60de-4375-8740-dcf13bba305d" providerId="ADAL" clId="{6D6C15C6-5708-4248-9313-596D19FD4CF3}" dt="2026-05-08T11:07:13.199" v="211" actId="790"/>
          <ac:spMkLst>
            <pc:docMk/>
            <pc:sldMk cId="4160235943" sldId="2147479838"/>
            <ac:spMk id="28" creationId="{54FFB00F-739B-DF37-77C0-AA8F27B9B1A6}"/>
          </ac:spMkLst>
        </pc:spChg>
        <pc:spChg chg="mod">
          <ac:chgData name="Reissner, Nina Sophie" userId="43e06582-60de-4375-8740-dcf13bba305d" providerId="ADAL" clId="{6D6C15C6-5708-4248-9313-596D19FD4CF3}" dt="2026-05-08T11:07:13.199" v="212" actId="790"/>
          <ac:spMkLst>
            <pc:docMk/>
            <pc:sldMk cId="4160235943" sldId="2147479838"/>
            <ac:spMk id="29" creationId="{8D87A70E-EF56-A81E-C5B1-3DB496D138B9}"/>
          </ac:spMkLst>
        </pc:spChg>
        <pc:spChg chg="mod">
          <ac:chgData name="Reissner, Nina Sophie" userId="43e06582-60de-4375-8740-dcf13bba305d" providerId="ADAL" clId="{6D6C15C6-5708-4248-9313-596D19FD4CF3}" dt="2026-05-08T11:07:13.204" v="213" actId="790"/>
          <ac:spMkLst>
            <pc:docMk/>
            <pc:sldMk cId="4160235943" sldId="2147479838"/>
            <ac:spMk id="30" creationId="{3320B87B-9817-D4CC-C5DE-2295F11656B9}"/>
          </ac:spMkLst>
        </pc:spChg>
        <pc:spChg chg="mod">
          <ac:chgData name="Reissner, Nina Sophie" userId="43e06582-60de-4375-8740-dcf13bba305d" providerId="ADAL" clId="{6D6C15C6-5708-4248-9313-596D19FD4CF3}" dt="2026-05-08T11:07:13.206" v="214" actId="790"/>
          <ac:spMkLst>
            <pc:docMk/>
            <pc:sldMk cId="4160235943" sldId="2147479838"/>
            <ac:spMk id="31" creationId="{739D3AC8-5F4B-FEBB-2B79-AF3731E83B11}"/>
          </ac:spMkLst>
        </pc:spChg>
        <pc:picChg chg="add mod">
          <ac:chgData name="Reissner, Nina Sophie" userId="43e06582-60de-4375-8740-dcf13bba305d" providerId="ADAL" clId="{6D6C15C6-5708-4248-9313-596D19FD4CF3}" dt="2026-05-08T11:07:48.278" v="220"/>
          <ac:picMkLst>
            <pc:docMk/>
            <pc:sldMk cId="4160235943" sldId="2147479838"/>
            <ac:picMk id="2" creationId="{15895E30-56C1-63BF-68B4-ED402C166DD5}"/>
          </ac:picMkLst>
        </pc:picChg>
        <pc:picChg chg="add mod">
          <ac:chgData name="Reissner, Nina Sophie" userId="43e06582-60de-4375-8740-dcf13bba305d" providerId="ADAL" clId="{6D6C15C6-5708-4248-9313-596D19FD4CF3}" dt="2026-05-08T11:07:48.278" v="220"/>
          <ac:picMkLst>
            <pc:docMk/>
            <pc:sldMk cId="4160235943" sldId="2147479838"/>
            <ac:picMk id="3" creationId="{1FED8D6A-F823-31E8-2EB7-3986A1C5E588}"/>
          </ac:picMkLst>
        </pc:picChg>
      </pc:sldChg>
      <pc:sldChg chg="modSp del mod modNotes">
        <pc:chgData name="Reissner, Nina Sophie" userId="43e06582-60de-4375-8740-dcf13bba305d" providerId="ADAL" clId="{6D6C15C6-5708-4248-9313-596D19FD4CF3}" dt="2026-05-15T11:31:02.056" v="461" actId="47"/>
        <pc:sldMkLst>
          <pc:docMk/>
          <pc:sldMk cId="1936152636" sldId="2147479846"/>
        </pc:sldMkLst>
        <pc:spChg chg="mod">
          <ac:chgData name="Reissner, Nina Sophie" userId="43e06582-60de-4375-8740-dcf13bba305d" providerId="ADAL" clId="{6D6C15C6-5708-4248-9313-596D19FD4CF3}" dt="2026-05-15T11:30:34.973" v="459"/>
          <ac:spMkLst>
            <pc:docMk/>
            <pc:sldMk cId="1936152636" sldId="2147479846"/>
            <ac:spMk id="9" creationId="{C86CF94E-A7C1-25AF-59DF-B82BACFF16E8}"/>
          </ac:spMkLst>
        </pc:spChg>
      </pc:sldChg>
      <pc:sldChg chg="addSp modSp del mod modNotes">
        <pc:chgData name="Reissner, Nina Sophie" userId="43e06582-60de-4375-8740-dcf13bba305d" providerId="ADAL" clId="{6D6C15C6-5708-4248-9313-596D19FD4CF3}" dt="2026-05-15T11:30:02.943" v="458" actId="47"/>
        <pc:sldMkLst>
          <pc:docMk/>
          <pc:sldMk cId="3250830628" sldId="2147479850"/>
        </pc:sldMkLst>
      </pc:sldChg>
      <pc:sldChg chg="modSp del mod modNotes">
        <pc:chgData name="Reissner, Nina Sophie" userId="43e06582-60de-4375-8740-dcf13bba305d" providerId="ADAL" clId="{6D6C15C6-5708-4248-9313-596D19FD4CF3}" dt="2026-05-15T11:30:00.254" v="457" actId="47"/>
        <pc:sldMkLst>
          <pc:docMk/>
          <pc:sldMk cId="1712211742" sldId="2147479852"/>
        </pc:sldMkLst>
      </pc:sldChg>
      <pc:sldChg chg="modSp mod ord modNotes">
        <pc:chgData name="Reissner, Nina Sophie" userId="43e06582-60de-4375-8740-dcf13bba305d" providerId="ADAL" clId="{6D6C15C6-5708-4248-9313-596D19FD4CF3}" dt="2026-05-08T11:07:03.878" v="198"/>
        <pc:sldMkLst>
          <pc:docMk/>
          <pc:sldMk cId="1684739255" sldId="2147479854"/>
        </pc:sldMkLst>
        <pc:spChg chg="mod">
          <ac:chgData name="Reissner, Nina Sophie" userId="43e06582-60de-4375-8740-dcf13bba305d" providerId="ADAL" clId="{6D6C15C6-5708-4248-9313-596D19FD4CF3}" dt="2026-05-08T11:07:03.878" v="198"/>
          <ac:spMkLst>
            <pc:docMk/>
            <pc:sldMk cId="1684739255" sldId="2147479854"/>
            <ac:spMk id="2" creationId="{B9E0C886-86F9-8CBD-883F-B1E2444C0583}"/>
          </ac:spMkLst>
        </pc:spChg>
        <pc:spChg chg="mod">
          <ac:chgData name="Reissner, Nina Sophie" userId="43e06582-60de-4375-8740-dcf13bba305d" providerId="ADAL" clId="{6D6C15C6-5708-4248-9313-596D19FD4CF3}" dt="2026-05-08T11:07:03.345" v="194" actId="790"/>
          <ac:spMkLst>
            <pc:docMk/>
            <pc:sldMk cId="1684739255" sldId="2147479854"/>
            <ac:spMk id="59" creationId="{DA77EE89-0889-FB9A-7BA9-A87A716B832E}"/>
          </ac:spMkLst>
        </pc:spChg>
      </pc:sldChg>
      <pc:sldChg chg="modSp mod">
        <pc:chgData name="Reissner, Nina Sophie" userId="43e06582-60de-4375-8740-dcf13bba305d" providerId="ADAL" clId="{6D6C15C6-5708-4248-9313-596D19FD4CF3}" dt="2026-05-08T11:14:29.804" v="292"/>
        <pc:sldMkLst>
          <pc:docMk/>
          <pc:sldMk cId="3517724659" sldId="2147479855"/>
        </pc:sldMkLst>
        <pc:spChg chg="mod">
          <ac:chgData name="Reissner, Nina Sophie" userId="43e06582-60de-4375-8740-dcf13bba305d" providerId="ADAL" clId="{6D6C15C6-5708-4248-9313-596D19FD4CF3}" dt="2026-05-08T11:14:29.804" v="292"/>
          <ac:spMkLst>
            <pc:docMk/>
            <pc:sldMk cId="3517724659" sldId="2147479855"/>
            <ac:spMk id="2" creationId="{7B473741-BDA8-30F9-0A50-F7D4FEF3BF5A}"/>
          </ac:spMkLst>
        </pc:spChg>
        <pc:spChg chg="mod">
          <ac:chgData name="Reissner, Nina Sophie" userId="43e06582-60de-4375-8740-dcf13bba305d" providerId="ADAL" clId="{6D6C15C6-5708-4248-9313-596D19FD4CF3}" dt="2026-05-08T11:09:14.321" v="227" actId="113"/>
          <ac:spMkLst>
            <pc:docMk/>
            <pc:sldMk cId="3517724659" sldId="2147479855"/>
            <ac:spMk id="16" creationId="{9CE737DC-A05F-B665-C455-105E914B3B58}"/>
          </ac:spMkLst>
        </pc:spChg>
      </pc:sldChg>
      <pc:sldChg chg="del">
        <pc:chgData name="Reissner, Nina Sophie" userId="43e06582-60de-4375-8740-dcf13bba305d" providerId="ADAL" clId="{6D6C15C6-5708-4248-9313-596D19FD4CF3}" dt="2026-05-15T11:25:53.212" v="335" actId="47"/>
        <pc:sldMkLst>
          <pc:docMk/>
          <pc:sldMk cId="300412829" sldId="2147479856"/>
        </pc:sldMkLst>
      </pc:sldChg>
      <pc:sldChg chg="addSp delSp modSp mod modNotes">
        <pc:chgData name="Reissner, Nina Sophie" userId="43e06582-60de-4375-8740-dcf13bba305d" providerId="ADAL" clId="{6D6C15C6-5708-4248-9313-596D19FD4CF3}" dt="2026-05-15T11:49:11.583" v="504" actId="14861"/>
        <pc:sldMkLst>
          <pc:docMk/>
          <pc:sldMk cId="3601557490" sldId="2147479858"/>
        </pc:sldMkLst>
        <pc:spChg chg="mod">
          <ac:chgData name="Reissner, Nina Sophie" userId="43e06582-60de-4375-8740-dcf13bba305d" providerId="ADAL" clId="{6D6C15C6-5708-4248-9313-596D19FD4CF3}" dt="2026-05-15T11:29:32.978" v="450"/>
          <ac:spMkLst>
            <pc:docMk/>
            <pc:sldMk cId="3601557490" sldId="2147479858"/>
            <ac:spMk id="2" creationId="{08DA3777-73FA-1467-5983-860EE9D6B501}"/>
          </ac:spMkLst>
        </pc:spChg>
        <pc:spChg chg="del mod">
          <ac:chgData name="Reissner, Nina Sophie" userId="43e06582-60de-4375-8740-dcf13bba305d" providerId="ADAL" clId="{6D6C15C6-5708-4248-9313-596D19FD4CF3}" dt="2026-05-15T11:29:37.851" v="452" actId="478"/>
          <ac:spMkLst>
            <pc:docMk/>
            <pc:sldMk cId="3601557490" sldId="2147479858"/>
            <ac:spMk id="3" creationId="{D39243CC-9C92-2AB7-C149-2B5A06D9D375}"/>
          </ac:spMkLst>
        </pc:spChg>
        <pc:spChg chg="add del mod">
          <ac:chgData name="Reissner, Nina Sophie" userId="43e06582-60de-4375-8740-dcf13bba305d" providerId="ADAL" clId="{6D6C15C6-5708-4248-9313-596D19FD4CF3}" dt="2026-05-15T11:29:40.128" v="453" actId="478"/>
          <ac:spMkLst>
            <pc:docMk/>
            <pc:sldMk cId="3601557490" sldId="2147479858"/>
            <ac:spMk id="5" creationId="{D1C7120F-DCA6-D7CD-357D-C2DB9B14E00B}"/>
          </ac:spMkLst>
        </pc:spChg>
        <pc:graphicFrameChg chg="add mod ord modVis">
          <ac:chgData name="Reissner, Nina Sophie" userId="43e06582-60de-4375-8740-dcf13bba305d" providerId="ADAL" clId="{6D6C15C6-5708-4248-9313-596D19FD4CF3}" dt="2026-05-08T11:03:58.012" v="153"/>
          <ac:graphicFrameMkLst>
            <pc:docMk/>
            <pc:sldMk cId="3601557490" sldId="2147479858"/>
            <ac:graphicFrameMk id="4" creationId="{0D63967C-1BD2-8D64-B014-FD45FEE7A5B8}"/>
          </ac:graphicFrameMkLst>
        </pc:graphicFrameChg>
        <pc:picChg chg="mod">
          <ac:chgData name="Reissner, Nina Sophie" userId="43e06582-60de-4375-8740-dcf13bba305d" providerId="ADAL" clId="{6D6C15C6-5708-4248-9313-596D19FD4CF3}" dt="2026-05-15T11:49:11.583" v="504" actId="14861"/>
          <ac:picMkLst>
            <pc:docMk/>
            <pc:sldMk cId="3601557490" sldId="2147479858"/>
            <ac:picMk id="9" creationId="{73390371-903C-F994-51CF-CD24AC13F0D0}"/>
          </ac:picMkLst>
        </pc:picChg>
      </pc:sldChg>
      <pc:sldChg chg="addSp delSp modSp mod modNotes">
        <pc:chgData name="Reissner, Nina Sophie" userId="43e06582-60de-4375-8740-dcf13bba305d" providerId="ADAL" clId="{6D6C15C6-5708-4248-9313-596D19FD4CF3}" dt="2026-05-15T10:59:15.599" v="296" actId="478"/>
        <pc:sldMkLst>
          <pc:docMk/>
          <pc:sldMk cId="1411160770" sldId="2147479864"/>
        </pc:sldMkLst>
        <pc:spChg chg="add del mod">
          <ac:chgData name="Reissner, Nina Sophie" userId="43e06582-60de-4375-8740-dcf13bba305d" providerId="ADAL" clId="{6D6C15C6-5708-4248-9313-596D19FD4CF3}" dt="2026-05-15T10:59:15.599" v="296" actId="478"/>
          <ac:spMkLst>
            <pc:docMk/>
            <pc:sldMk cId="1411160770" sldId="2147479864"/>
            <ac:spMk id="3" creationId="{081821C1-2139-AD9C-C966-DD28226BF75C}"/>
          </ac:spMkLst>
        </pc:spChg>
        <pc:spChg chg="mod">
          <ac:chgData name="Reissner, Nina Sophie" userId="43e06582-60de-4375-8740-dcf13bba305d" providerId="ADAL" clId="{6D6C15C6-5708-4248-9313-596D19FD4CF3}" dt="2026-05-08T11:03:25.874" v="88"/>
          <ac:spMkLst>
            <pc:docMk/>
            <pc:sldMk cId="1411160770" sldId="2147479864"/>
            <ac:spMk id="4" creationId="{9939AE25-26B7-5AF4-4EA0-AA6487D32099}"/>
          </ac:spMkLst>
        </pc:spChg>
        <pc:graphicFrameChg chg="add mod ord modVis">
          <ac:chgData name="Reissner, Nina Sophie" userId="43e06582-60de-4375-8740-dcf13bba305d" providerId="ADAL" clId="{6D6C15C6-5708-4248-9313-596D19FD4CF3}" dt="2026-05-08T11:01:35.816" v="18"/>
          <ac:graphicFrameMkLst>
            <pc:docMk/>
            <pc:sldMk cId="1411160770" sldId="2147479864"/>
            <ac:graphicFrameMk id="2" creationId="{225EBC5A-8907-4A85-10EE-20D5CC9FB501}"/>
          </ac:graphicFrameMkLst>
        </pc:graphicFrameChg>
      </pc:sldChg>
      <pc:sldChg chg="delSp modSp add mod">
        <pc:chgData name="Reissner, Nina Sophie" userId="43e06582-60de-4375-8740-dcf13bba305d" providerId="ADAL" clId="{6D6C15C6-5708-4248-9313-596D19FD4CF3}" dt="2026-05-15T11:22:12.021" v="334" actId="478"/>
        <pc:sldMkLst>
          <pc:docMk/>
          <pc:sldMk cId="2311254848" sldId="2147479869"/>
        </pc:sldMkLst>
        <pc:spChg chg="mod">
          <ac:chgData name="Reissner, Nina Sophie" userId="43e06582-60de-4375-8740-dcf13bba305d" providerId="ADAL" clId="{6D6C15C6-5708-4248-9313-596D19FD4CF3}" dt="2026-05-08T11:06:15.797" v="188"/>
          <ac:spMkLst>
            <pc:docMk/>
            <pc:sldMk cId="2311254848" sldId="2147479869"/>
            <ac:spMk id="2" creationId="{46DA54AA-B168-8361-A203-5C01D2A259EE}"/>
          </ac:spMkLst>
        </pc:spChg>
        <pc:spChg chg="mod">
          <ac:chgData name="Reissner, Nina Sophie" userId="43e06582-60de-4375-8740-dcf13bba305d" providerId="ADAL" clId="{6D6C15C6-5708-4248-9313-596D19FD4CF3}" dt="2026-05-13T15:49:54.019" v="293"/>
          <ac:spMkLst>
            <pc:docMk/>
            <pc:sldMk cId="2311254848" sldId="2147479869"/>
            <ac:spMk id="7" creationId="{04967292-BA65-65B9-CA6F-80C2C753ADF7}"/>
          </ac:spMkLst>
        </pc:spChg>
        <pc:spChg chg="mod">
          <ac:chgData name="Reissner, Nina Sophie" userId="43e06582-60de-4375-8740-dcf13bba305d" providerId="ADAL" clId="{6D6C15C6-5708-4248-9313-596D19FD4CF3}" dt="2026-05-13T15:49:54.019" v="293"/>
          <ac:spMkLst>
            <pc:docMk/>
            <pc:sldMk cId="2311254848" sldId="2147479869"/>
            <ac:spMk id="8" creationId="{CFB7FD7D-5D04-CD6E-9A14-ECF7F4C2024B}"/>
          </ac:spMkLst>
        </pc:spChg>
        <pc:spChg chg="mod">
          <ac:chgData name="Reissner, Nina Sophie" userId="43e06582-60de-4375-8740-dcf13bba305d" providerId="ADAL" clId="{6D6C15C6-5708-4248-9313-596D19FD4CF3}" dt="2026-05-15T08:23:30.337" v="295"/>
          <ac:spMkLst>
            <pc:docMk/>
            <pc:sldMk cId="2311254848" sldId="2147479869"/>
            <ac:spMk id="11" creationId="{7233E28F-B1EC-664E-BD88-93B12A27E8DB}"/>
          </ac:spMkLst>
        </pc:spChg>
        <pc:spChg chg="del">
          <ac:chgData name="Reissner, Nina Sophie" userId="43e06582-60de-4375-8740-dcf13bba305d" providerId="ADAL" clId="{6D6C15C6-5708-4248-9313-596D19FD4CF3}" dt="2026-05-15T11:22:12.021" v="334" actId="478"/>
          <ac:spMkLst>
            <pc:docMk/>
            <pc:sldMk cId="2311254848" sldId="2147479869"/>
            <ac:spMk id="13" creationId="{C2E86FD3-EB81-67D8-1815-19580FE6D999}"/>
          </ac:spMkLst>
        </pc:spChg>
      </pc:sldChg>
      <pc:sldChg chg="modSp add mod modCm">
        <pc:chgData name="Reissner, Nina Sophie" userId="43e06582-60de-4375-8740-dcf13bba305d" providerId="ADAL" clId="{6D6C15C6-5708-4248-9313-596D19FD4CF3}" dt="2026-05-15T11:31:30.410" v="503" actId="20577"/>
        <pc:sldMkLst>
          <pc:docMk/>
          <pc:sldMk cId="594302166" sldId="2147479870"/>
        </pc:sldMkLst>
        <pc:spChg chg="mod">
          <ac:chgData name="Reissner, Nina Sophie" userId="43e06582-60de-4375-8740-dcf13bba305d" providerId="ADAL" clId="{6D6C15C6-5708-4248-9313-596D19FD4CF3}" dt="2026-05-15T11:31:30.410" v="503" actId="20577"/>
          <ac:spMkLst>
            <pc:docMk/>
            <pc:sldMk cId="594302166" sldId="2147479870"/>
            <ac:spMk id="14" creationId="{5B36F2CE-6053-66CB-DEB3-0D4D962D0078}"/>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15T11:31:30.410" v="503" actId="20577"/>
              <pc2:cmMkLst xmlns:pc2="http://schemas.microsoft.com/office/powerpoint/2019/9/main/command">
                <pc:docMk/>
                <pc:sldMk cId="594302166" sldId="2147479870"/>
                <pc2:cmMk id="{E57EAB17-6890-45B3-BF1E-5DD145795703}"/>
              </pc2:cmMkLst>
            </pc226:cmChg>
          </p:ext>
        </pc:extLst>
      </pc:sldChg>
      <pc:sldMasterChg chg="modSp mod modSldLayout">
        <pc:chgData name="Reissner, Nina Sophie" userId="43e06582-60de-4375-8740-dcf13bba305d" providerId="ADAL" clId="{6D6C15C6-5708-4248-9313-596D19FD4CF3}" dt="2026-05-08T11:03:17.947" v="84"/>
        <pc:sldMasterMkLst>
          <pc:docMk/>
          <pc:sldMasterMk cId="1077159752" sldId="2147483648"/>
        </pc:sldMasterMkLst>
        <pc:spChg chg="mod">
          <ac:chgData name="Reissner, Nina Sophie" userId="43e06582-60de-4375-8740-dcf13bba305d" providerId="ADAL" clId="{6D6C15C6-5708-4248-9313-596D19FD4CF3}" dt="2026-05-08T11:02:39.651" v="19" actId="790"/>
          <ac:spMkLst>
            <pc:docMk/>
            <pc:sldMasterMk cId="1077159752" sldId="2147483648"/>
            <ac:spMk id="5" creationId="{6B667D79-5110-E021-6397-EDFC1F12DB9A}"/>
          </ac:spMkLst>
        </pc:spChg>
        <pc:spChg chg="mod">
          <ac:chgData name="Reissner, Nina Sophie" userId="43e06582-60de-4375-8740-dcf13bba305d" providerId="ADAL" clId="{6D6C15C6-5708-4248-9313-596D19FD4CF3}" dt="2026-05-08T11:02:45.674" v="21"/>
          <ac:spMkLst>
            <pc:docMk/>
            <pc:sldMasterMk cId="1077159752" sldId="2147483648"/>
            <ac:spMk id="10" creationId="{E01EF397-7205-E7A3-38EB-4F8A77082F46}"/>
          </ac:spMkLst>
        </pc:spChg>
        <pc:spChg chg="mod">
          <ac:chgData name="Reissner, Nina Sophie" userId="43e06582-60de-4375-8740-dcf13bba305d" providerId="ADAL" clId="{6D6C15C6-5708-4248-9313-596D19FD4CF3}" dt="2026-05-08T11:02:48.898" v="25"/>
          <ac:spMkLst>
            <pc:docMk/>
            <pc:sldMasterMk cId="1077159752" sldId="2147483648"/>
            <ac:spMk id="1026" creationId="{00000000-0000-0000-0000-000000000000}"/>
          </ac:spMkLst>
        </pc:spChg>
        <pc:spChg chg="mod">
          <ac:chgData name="Reissner, Nina Sophie" userId="43e06582-60de-4375-8740-dcf13bba305d" providerId="ADAL" clId="{6D6C15C6-5708-4248-9313-596D19FD4CF3}" dt="2026-05-08T11:02:42.403" v="20"/>
          <ac:spMkLst>
            <pc:docMk/>
            <pc:sldMasterMk cId="1077159752" sldId="2147483648"/>
            <ac:spMk id="1027" creationId="{00000000-0000-0000-0000-000000000000}"/>
          </ac:spMkLst>
        </pc:spChg>
        <pc:sldLayoutChg chg="addSp modSp mod">
          <pc:chgData name="Reissner, Nina Sophie" userId="43e06582-60de-4375-8740-dcf13bba305d" providerId="ADAL" clId="{6D6C15C6-5708-4248-9313-596D19FD4CF3}" dt="2026-05-08T11:03:17.947" v="84"/>
          <pc:sldLayoutMkLst>
            <pc:docMk/>
            <pc:sldMasterMk cId="1077159752" sldId="2147483648"/>
            <pc:sldLayoutMk cId="1540067922" sldId="2147483905"/>
          </pc:sldLayoutMkLst>
          <pc:spChg chg="mod">
            <ac:chgData name="Reissner, Nina Sophie" userId="43e06582-60de-4375-8740-dcf13bba305d" providerId="ADAL" clId="{6D6C15C6-5708-4248-9313-596D19FD4CF3}" dt="2026-05-08T11:03:16.276" v="69"/>
            <ac:spMkLst>
              <pc:docMk/>
              <pc:sldMasterMk cId="1077159752" sldId="2147483648"/>
              <pc:sldLayoutMk cId="1540067922" sldId="2147483905"/>
              <ac:spMk id="2" creationId="{00000000-0000-0000-0000-000000000000}"/>
            </ac:spMkLst>
          </pc:spChg>
          <pc:spChg chg="mod">
            <ac:chgData name="Reissner, Nina Sophie" userId="43e06582-60de-4375-8740-dcf13bba305d" providerId="ADAL" clId="{6D6C15C6-5708-4248-9313-596D19FD4CF3}" dt="2026-05-08T11:03:17.947" v="84"/>
            <ac:spMkLst>
              <pc:docMk/>
              <pc:sldMasterMk cId="1077159752" sldId="2147483648"/>
              <pc:sldLayoutMk cId="1540067922" sldId="2147483905"/>
              <ac:spMk id="3" creationId="{00000000-0000-0000-0000-000000000000}"/>
            </ac:spMkLst>
          </pc:spChg>
          <pc:graphicFrameChg chg="add mod ord modVis">
            <ac:chgData name="Reissner, Nina Sophie" userId="43e06582-60de-4375-8740-dcf13bba305d" providerId="ADAL" clId="{6D6C15C6-5708-4248-9313-596D19FD4CF3}" dt="2026-05-08T11:03:16.291" v="83"/>
            <ac:graphicFrameMkLst>
              <pc:docMk/>
              <pc:sldMasterMk cId="1077159752" sldId="2147483648"/>
              <pc:sldLayoutMk cId="1540067922" sldId="2147483905"/>
              <ac:graphicFrameMk id="4" creationId="{196658B0-C568-352D-11FE-046901B47804}"/>
            </ac:graphicFrameMkLst>
          </pc:graphicFrameChg>
        </pc:sldLayoutChg>
        <pc:sldLayoutChg chg="addSp modSp mod">
          <pc:chgData name="Reissner, Nina Sophie" userId="43e06582-60de-4375-8740-dcf13bba305d" providerId="ADAL" clId="{6D6C15C6-5708-4248-9313-596D19FD4CF3}" dt="2026-05-08T11:03:09.741" v="63"/>
          <pc:sldLayoutMkLst>
            <pc:docMk/>
            <pc:sldMasterMk cId="1077159752" sldId="2147483648"/>
            <pc:sldLayoutMk cId="2095320330" sldId="2147483906"/>
          </pc:sldLayoutMkLst>
          <pc:spChg chg="mod">
            <ac:chgData name="Reissner, Nina Sophie" userId="43e06582-60de-4375-8740-dcf13bba305d" providerId="ADAL" clId="{6D6C15C6-5708-4248-9313-596D19FD4CF3}" dt="2026-05-08T11:02:55.791" v="26"/>
            <ac:spMkLst>
              <pc:docMk/>
              <pc:sldMasterMk cId="1077159752" sldId="2147483648"/>
              <pc:sldLayoutMk cId="2095320330" sldId="2147483906"/>
              <ac:spMk id="2" creationId="{ABA42281-EF41-07DC-81CB-505C747A6A45}"/>
            </ac:spMkLst>
          </pc:spChg>
          <pc:spChg chg="mod">
            <ac:chgData name="Reissner, Nina Sophie" userId="43e06582-60de-4375-8740-dcf13bba305d" providerId="ADAL" clId="{6D6C15C6-5708-4248-9313-596D19FD4CF3}" dt="2026-05-08T11:03:09.729" v="49"/>
            <ac:spMkLst>
              <pc:docMk/>
              <pc:sldMasterMk cId="1077159752" sldId="2147483648"/>
              <pc:sldLayoutMk cId="2095320330" sldId="2147483906"/>
              <ac:spMk id="7" creationId="{5FA2093A-A108-5C95-D789-35D4821BF26E}"/>
            </ac:spMkLst>
          </pc:spChg>
          <pc:graphicFrameChg chg="add mod ord modVis">
            <ac:chgData name="Reissner, Nina Sophie" userId="43e06582-60de-4375-8740-dcf13bba305d" providerId="ADAL" clId="{6D6C15C6-5708-4248-9313-596D19FD4CF3}" dt="2026-05-08T11:03:09.741" v="63"/>
            <ac:graphicFrameMkLst>
              <pc:docMk/>
              <pc:sldMasterMk cId="1077159752" sldId="2147483648"/>
              <pc:sldLayoutMk cId="2095320330" sldId="2147483906"/>
              <ac:graphicFrameMk id="5" creationId="{4531EEFB-05C5-0448-3F14-826E9A7E5473}"/>
            </ac:graphicFrameMkLst>
          </pc:graphicFrameChg>
        </pc:sldLayoutChg>
        <pc:sldLayoutChg chg="addSp modSp mod">
          <pc:chgData name="Reissner, Nina Sophie" userId="43e06582-60de-4375-8740-dcf13bba305d" providerId="ADAL" clId="{6D6C15C6-5708-4248-9313-596D19FD4CF3}" dt="2026-05-08T11:03:04.242" v="45"/>
          <pc:sldLayoutMkLst>
            <pc:docMk/>
            <pc:sldMasterMk cId="1077159752" sldId="2147483648"/>
            <pc:sldLayoutMk cId="2833480577" sldId="2147483911"/>
          </pc:sldLayoutMkLst>
          <pc:spChg chg="mod">
            <ac:chgData name="Reissner, Nina Sophie" userId="43e06582-60de-4375-8740-dcf13bba305d" providerId="ADAL" clId="{6D6C15C6-5708-4248-9313-596D19FD4CF3}" dt="2026-05-08T11:03:04.226" v="31"/>
            <ac:spMkLst>
              <pc:docMk/>
              <pc:sldMasterMk cId="1077159752" sldId="2147483648"/>
              <pc:sldLayoutMk cId="2833480577" sldId="2147483911"/>
              <ac:spMk id="2" creationId="{00000000-0000-0000-0000-000000000000}"/>
            </ac:spMkLst>
          </pc:spChg>
          <pc:spChg chg="mod">
            <ac:chgData name="Reissner, Nina Sophie" userId="43e06582-60de-4375-8740-dcf13bba305d" providerId="ADAL" clId="{6D6C15C6-5708-4248-9313-596D19FD4CF3}" dt="2026-05-08T11:03:01.157" v="27"/>
            <ac:spMkLst>
              <pc:docMk/>
              <pc:sldMasterMk cId="1077159752" sldId="2147483648"/>
              <pc:sldLayoutMk cId="2833480577" sldId="2147483911"/>
              <ac:spMk id="4" creationId="{B142BDB1-7766-25A3-04D7-D6E452087840}"/>
            </ac:spMkLst>
          </pc:spChg>
          <pc:graphicFrameChg chg="add mod ord modVis">
            <ac:chgData name="Reissner, Nina Sophie" userId="43e06582-60de-4375-8740-dcf13bba305d" providerId="ADAL" clId="{6D6C15C6-5708-4248-9313-596D19FD4CF3}" dt="2026-05-08T11:03:04.242" v="45"/>
            <ac:graphicFrameMkLst>
              <pc:docMk/>
              <pc:sldMasterMk cId="1077159752" sldId="2147483648"/>
              <pc:sldLayoutMk cId="2833480577" sldId="2147483911"/>
              <ac:graphicFrameMk id="5" creationId="{2E4EEA20-C43A-2B53-04F0-A76A00745B9A}"/>
            </ac:graphicFrameMkLst>
          </pc:graphicFrameChg>
        </pc:sldLayoutChg>
      </pc:sldMasterChg>
    </pc:docChg>
  </pc:docChgLst>
  <pc:docChgLst>
    <pc:chgData name="Gähle, Laura" userId="S::laura.gaehle_ideenstadtwerke.de#ext#@fraunhofer.onmicrosoft.com::c12acc44-acfa-4dda-8041-26cc9fc91e2c" providerId="AD" clId="Web-{97101580-DCCC-67E2-129D-A746228CE2BD}"/>
    <pc:docChg chg="mod">
      <pc:chgData name="Gähle, Laura" userId="S::laura.gaehle_ideenstadtwerke.de#ext#@fraunhofer.onmicrosoft.com::c12acc44-acfa-4dda-8041-26cc9fc91e2c" providerId="AD" clId="Web-{97101580-DCCC-67E2-129D-A746228CE2BD}" dt="2026-05-13T13:47:48.983"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421548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CB33-EE84-9089-640D-95046ECB1F8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337F85-A611-1544-0559-8C52800F673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EA4B8E56-AD03-4B57-99D0-2C293DC602E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EB72ADEB-3FDB-75C5-7719-FCADACD0A039}"/>
              </a:ext>
            </a:extLst>
          </p:cNvPr>
          <p:cNvSpPr>
            <a:spLocks noGrp="1"/>
          </p:cNvSpPr>
          <p:nvPr>
            <p:ph type="sldNum" sz="quarter" idx="5"/>
          </p:nvPr>
        </p:nvSpPr>
        <p:spPr/>
        <p:txBody>
          <a:bodyPr/>
          <a:lstStyle/>
          <a:p>
            <a:fld id="{F6EA89BC-44C9-4CC4-B196-56713119850D}" type="slidenum">
              <a:rPr lang="de-DE" smtClean="0"/>
              <a:t>13</a:t>
            </a:fld>
            <a:endParaRPr lang="de-DE"/>
          </a:p>
        </p:txBody>
      </p:sp>
    </p:spTree>
    <p:extLst>
      <p:ext uri="{BB962C8B-B14F-4D97-AF65-F5344CB8AC3E}">
        <p14:creationId xmlns:p14="http://schemas.microsoft.com/office/powerpoint/2010/main" val="206653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ED233-760D-1EB4-23C5-3EDB2D780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D6CD6-F6F8-7795-FC31-E2A36774C876}"/>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7A77AA24-2412-A376-6399-84F9843C5D3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6A2D27-FFF4-489B-9D2A-DB14DCEA198F}"/>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661102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573F8-1886-1420-39B1-BB2221ED923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4D7D8C-20BB-2505-A15B-2BB8D63778F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618CE30-D80D-3DD7-9DA1-622B680D408F}"/>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5763DE6D-4061-7613-7553-1B7ADDA3BB94}"/>
              </a:ext>
            </a:extLst>
          </p:cNvPr>
          <p:cNvSpPr>
            <a:spLocks noGrp="1"/>
          </p:cNvSpPr>
          <p:nvPr>
            <p:ph type="sldNum" sz="quarter" idx="5"/>
          </p:nvPr>
        </p:nvSpPr>
        <p:spPr/>
        <p:txBody>
          <a:bodyPr/>
          <a:lstStyle/>
          <a:p>
            <a:fld id="{F6EA89BC-44C9-4CC4-B196-56713119850D}" type="slidenum">
              <a:rPr lang="de-DE" smtClean="0"/>
              <a:t>15</a:t>
            </a:fld>
            <a:endParaRPr lang="de-DE"/>
          </a:p>
        </p:txBody>
      </p:sp>
    </p:spTree>
    <p:extLst>
      <p:ext uri="{BB962C8B-B14F-4D97-AF65-F5344CB8AC3E}">
        <p14:creationId xmlns:p14="http://schemas.microsoft.com/office/powerpoint/2010/main" val="3315648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2892736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B0838-6866-4D16-0247-9E3CC65FA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FE1F6-97FA-9D6A-093D-8D30F31B426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0230F98-ADC4-E22D-8FDD-E7445E8D8CBE}"/>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B40D15EC-615A-9935-4351-3DED847C4055}"/>
              </a:ext>
            </a:extLst>
          </p:cNvPr>
          <p:cNvSpPr>
            <a:spLocks noGrp="1"/>
          </p:cNvSpPr>
          <p:nvPr>
            <p:ph type="sldNum" sz="quarter" idx="10"/>
          </p:nvPr>
        </p:nvSpPr>
        <p:spPr/>
        <p:txBody>
          <a:bodyPr/>
          <a:lstStyle/>
          <a:p>
            <a:fld id="{F7021451-1387-4CA6-816F-3879F97B5CBC}" type="slidenum">
              <a:rPr lang="de-DE" smtClean="0"/>
              <a:t>17</a:t>
            </a:fld>
            <a:endParaRPr lang="de-DE" dirty="0"/>
          </a:p>
        </p:txBody>
      </p:sp>
    </p:spTree>
    <p:extLst>
      <p:ext uri="{BB962C8B-B14F-4D97-AF65-F5344CB8AC3E}">
        <p14:creationId xmlns:p14="http://schemas.microsoft.com/office/powerpoint/2010/main" val="1016660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BB428-1680-B5DB-0FBB-61FB4CADF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05319-AE10-C2BA-982A-FF2E4ECC9AB3}"/>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ED276DE-2CA9-68CC-3E25-67996C2DD60F}"/>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37DAD20A-3797-D398-4F92-CE64BF4BCA37}"/>
              </a:ext>
            </a:extLst>
          </p:cNvPr>
          <p:cNvSpPr>
            <a:spLocks noGrp="1"/>
          </p:cNvSpPr>
          <p:nvPr>
            <p:ph type="sldNum" sz="quarter" idx="10"/>
          </p:nvPr>
        </p:nvSpPr>
        <p:spPr/>
        <p:txBody>
          <a:bodyPr/>
          <a:lstStyle/>
          <a:p>
            <a:fld id="{F7021451-1387-4CA6-816F-3879F97B5CBC}" type="slidenum">
              <a:rPr lang="de-DE" smtClean="0"/>
              <a:t>18</a:t>
            </a:fld>
            <a:endParaRPr lang="de-DE" dirty="0"/>
          </a:p>
        </p:txBody>
      </p:sp>
    </p:spTree>
    <p:extLst>
      <p:ext uri="{BB962C8B-B14F-4D97-AF65-F5344CB8AC3E}">
        <p14:creationId xmlns:p14="http://schemas.microsoft.com/office/powerpoint/2010/main" val="88923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B446-2631-E4D1-042E-86433A0DF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A66AD-CCF2-E623-0C55-BFF3854F857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028A8FD2-4B64-D7B2-7376-FB7E555F6E72}"/>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C1287D53-A03F-A8C0-4CD5-8CA256C6E221}"/>
              </a:ext>
            </a:extLst>
          </p:cNvPr>
          <p:cNvSpPr>
            <a:spLocks noGrp="1"/>
          </p:cNvSpPr>
          <p:nvPr>
            <p:ph type="sldNum" sz="quarter" idx="10"/>
          </p:nvPr>
        </p:nvSpPr>
        <p:spPr/>
        <p:txBody>
          <a:bodyPr/>
          <a:lstStyle/>
          <a:p>
            <a:fld id="{F7021451-1387-4CA6-816F-3879F97B5CBC}" type="slidenum">
              <a:rPr lang="de-DE" smtClean="0"/>
              <a:t>4</a:t>
            </a:fld>
            <a:endParaRPr lang="de-DE" dirty="0"/>
          </a:p>
        </p:txBody>
      </p:sp>
    </p:spTree>
    <p:extLst>
      <p:ext uri="{BB962C8B-B14F-4D97-AF65-F5344CB8AC3E}">
        <p14:creationId xmlns:p14="http://schemas.microsoft.com/office/powerpoint/2010/main" val="4062094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78094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B446-2631-E4D1-042E-86433A0DF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A66AD-CCF2-E623-0C55-BFF3854F857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028A8FD2-4B64-D7B2-7376-FB7E555F6E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287D53-A03F-A8C0-4CD5-8CA256C6E221}"/>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062094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66393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809761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CC060-19A1-9D00-2572-93289A973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01D0F-8D7C-DC6D-98C4-5A9FF1748E7A}"/>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7BF88C9E-4E36-9996-F515-15813330A7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DADB63-EC8D-DBCE-A67C-1E372C35A7FA}"/>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637799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88E30-282A-4646-18B5-489653B35A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0D01EA4-1856-FE50-83BA-DF36CED446D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D4FF7E6-A049-2380-3B6C-E4C6F45E47AE}"/>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7619AAA-5690-5F45-FD75-EE00EC67A372}"/>
              </a:ext>
            </a:extLst>
          </p:cNvPr>
          <p:cNvSpPr>
            <a:spLocks noGrp="1"/>
          </p:cNvSpPr>
          <p:nvPr>
            <p:ph type="sldNum" sz="quarter" idx="5"/>
          </p:nvPr>
        </p:nvSpPr>
        <p:spPr/>
        <p:txBody>
          <a:bodyPr/>
          <a:lstStyle/>
          <a:p>
            <a:fld id="{F6EA89BC-44C9-4CC4-B196-56713119850D}" type="slidenum">
              <a:rPr lang="de-DE" smtClean="0"/>
              <a:t>12</a:t>
            </a:fld>
            <a:endParaRPr lang="de-DE"/>
          </a:p>
        </p:txBody>
      </p:sp>
    </p:spTree>
    <p:extLst>
      <p:ext uri="{BB962C8B-B14F-4D97-AF65-F5344CB8AC3E}">
        <p14:creationId xmlns:p14="http://schemas.microsoft.com/office/powerpoint/2010/main" val="2934721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96658B0-C568-352D-11FE-046901B47804}"/>
              </a:ext>
            </a:extLst>
          </p:cNvPr>
          <p:cNvGraphicFramePr>
            <a:graphicFrameLocks/>
          </p:cNvGraphicFramePr>
          <p:nvPr userDrawn="1">
            <p:custDataLst>
              <p:tags r:id="rId1"/>
            </p:custDataLst>
            <p:extLst>
              <p:ext uri="{D42A27DB-BD31-4B8C-83A1-F6EECF244321}">
                <p14:modId xmlns:p14="http://schemas.microsoft.com/office/powerpoint/2010/main" val="3142068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4" name="think-cell data - do not delete" hidden="1">
                        <a:extLst>
                          <a:ext uri="{FF2B5EF4-FFF2-40B4-BE49-F238E27FC236}">
                            <a16:creationId xmlns:a16="http://schemas.microsoft.com/office/drawing/2014/main" id="{196658B0-C568-352D-11FE-046901B478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ctrTitle"/>
          </p:nvPr>
        </p:nvSpPr>
        <p:spPr>
          <a:xfrm>
            <a:off x="1523802" y="1122363"/>
            <a:ext cx="9142810" cy="2387600"/>
          </a:xfrm>
        </p:spPr>
        <p:txBody>
          <a:bodyPr vert="horz" rIns="0" anchor="b"/>
          <a:lstStyle>
            <a:lvl1pPr algn="ctr">
              <a:defRPr sz="5999"/>
            </a:lvl1pPr>
          </a:lstStyle>
          <a:p>
            <a:r>
              <a:rPr lang="de-DE" dirty="0"/>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dirty="0"/>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531EEFB-05C5-0448-3F14-826E9A7E5473}"/>
              </a:ext>
            </a:extLst>
          </p:cNvPr>
          <p:cNvGraphicFramePr>
            <a:graphicFrameLocks noChangeAspect="1"/>
          </p:cNvGraphicFramePr>
          <p:nvPr userDrawn="1">
            <p:custDataLst>
              <p:tags r:id="rId1"/>
            </p:custDataLst>
            <p:extLst>
              <p:ext uri="{D42A27DB-BD31-4B8C-83A1-F6EECF244321}">
                <p14:modId xmlns:p14="http://schemas.microsoft.com/office/powerpoint/2010/main" val="15043820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think-cell data - do not delete" hidden="1">
                        <a:extLst>
                          <a:ext uri="{FF2B5EF4-FFF2-40B4-BE49-F238E27FC236}">
                            <a16:creationId xmlns:a16="http://schemas.microsoft.com/office/drawing/2014/main" id="{4531EEFB-05C5-0448-3F14-826E9A7E54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vert="horz" rIns="0"/>
          <a:lstStyle>
            <a:lvl1pPr>
              <a:defRPr sz="3200"/>
            </a:lvl1pPr>
          </a:lstStyle>
          <a:p>
            <a:pPr lvl="0"/>
            <a:r>
              <a:rPr lang="de-DE" noProof="0" dirty="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0953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5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E4EEA20-C43A-2B53-04F0-A76A00745B9A}"/>
              </a:ext>
            </a:extLst>
          </p:cNvPr>
          <p:cNvGraphicFramePr>
            <a:graphicFrameLocks noChangeAspect="1"/>
          </p:cNvGraphicFramePr>
          <p:nvPr userDrawn="1">
            <p:custDataLst>
              <p:tags r:id="rId1"/>
            </p:custDataLst>
            <p:extLst>
              <p:ext uri="{D42A27DB-BD31-4B8C-83A1-F6EECF244321}">
                <p14:modId xmlns:p14="http://schemas.microsoft.com/office/powerpoint/2010/main" val="3139163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think-cell data - do not delete" hidden="1">
                        <a:extLst>
                          <a:ext uri="{FF2B5EF4-FFF2-40B4-BE49-F238E27FC236}">
                            <a16:creationId xmlns:a16="http://schemas.microsoft.com/office/drawing/2014/main" id="{2E4EEA20-C43A-2B53-04F0-A76A00745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rIns="0"/>
          <a:lstStyle/>
          <a:p>
            <a:r>
              <a:rPr lang="de-DE" dirty="0"/>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83348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1DB625-2D0B-7A84-B3F4-749FAADEC0C9}"/>
              </a:ext>
            </a:extLst>
          </p:cNvPr>
          <p:cNvGraphicFramePr>
            <a:graphicFrameLocks/>
          </p:cNvGraphicFramePr>
          <p:nvPr userDrawn="1">
            <p:custDataLst>
              <p:tags r:id="rId6"/>
            </p:custDataLst>
            <p:extLst>
              <p:ext uri="{D42A27DB-BD31-4B8C-83A1-F6EECF244321}">
                <p14:modId xmlns:p14="http://schemas.microsoft.com/office/powerpoint/2010/main" val="1474373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7" imgW="344" imgH="344" progId="TCLayout.ActiveDocument.1">
                  <p:embed/>
                </p:oleObj>
              </mc:Choice>
              <mc:Fallback>
                <p:oleObj name="think-cell Folie" r:id="rId7" imgW="344" imgH="344" progId="TCLayout.ActiveDocument.1">
                  <p:embed/>
                  <p:pic>
                    <p:nvPicPr>
                      <p:cNvPr id="3" name="think-cell data - do not delete" hidden="1">
                        <a:extLst>
                          <a:ext uri="{FF2B5EF4-FFF2-40B4-BE49-F238E27FC236}">
                            <a16:creationId xmlns:a16="http://schemas.microsoft.com/office/drawing/2014/main" id="{F51DB625-2D0B-7A84-B3F4-749FAADEC0C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dirty="0"/>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‹Nr.›</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dirty="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47FDE239-B567-D420-B34E-D6BB54E19EB2}"/>
              </a:ext>
            </a:extLst>
          </p:cNvPr>
          <p:cNvPicPr>
            <a:picLocks noChangeAspect="1"/>
          </p:cNvPicPr>
          <p:nvPr userDrawn="1"/>
        </p:nvPicPr>
        <p:blipFill>
          <a:blip r:embed="rId9"/>
          <a:stretch>
            <a:fillRect/>
          </a:stretch>
        </p:blipFill>
        <p:spPr>
          <a:xfrm>
            <a:off x="4834215" y="6157766"/>
            <a:ext cx="2523570" cy="700234"/>
          </a:xfrm>
          <a:prstGeom prst="rect">
            <a:avLst/>
          </a:prstGeom>
        </p:spPr>
      </p:pic>
      <p:sp>
        <p:nvSpPr>
          <p:cNvPr id="5" name="Textfeld 4">
            <a:extLst>
              <a:ext uri="{FF2B5EF4-FFF2-40B4-BE49-F238E27FC236}">
                <a16:creationId xmlns:a16="http://schemas.microsoft.com/office/drawing/2014/main" id="{6B667D79-5110-E021-6397-EDFC1F12DB9A}"/>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9" r:id="rId3"/>
    <p:sldLayoutId id="2147483911" r:id="rId4"/>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hyperlink" Target="mailto:roadmap.sw-assessment@fraunhofer.de" TargetMode="Externa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hyperlink" Target="http://www.sw-check.de/" TargetMode="External"/><Relationship Id="rId5" Type="http://schemas.openxmlformats.org/officeDocument/2006/relationships/image" Target="../media/image1.emf"/><Relationship Id="rId10" Type="http://schemas.openxmlformats.org/officeDocument/2006/relationships/image" Target="../media/image4.jpg"/><Relationship Id="rId4" Type="http://schemas.openxmlformats.org/officeDocument/2006/relationships/oleObject" Target="../embeddings/oleObject5.bin"/><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tags" Target="../tags/tag20.xml"/><Relationship Id="rId5" Type="http://schemas.openxmlformats.org/officeDocument/2006/relationships/image" Target="../media/image16.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10.bin"/><Relationship Id="rId7"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emf"/><Relationship Id="rId9" Type="http://schemas.openxmlformats.org/officeDocument/2006/relationships/hyperlink" Target="https://innolab.fir.de/roadmapSW/massnahmen"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9.xml"/><Relationship Id="rId7" Type="http://schemas.openxmlformats.org/officeDocument/2006/relationships/image" Target="../media/image21.svg"/><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20.svg"/><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0.xml"/><Relationship Id="rId7" Type="http://schemas.openxmlformats.org/officeDocument/2006/relationships/image" Target="../media/image21.svg"/><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20.svg"/><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2.xml"/><Relationship Id="rId7" Type="http://schemas.openxmlformats.org/officeDocument/2006/relationships/image" Target="../media/image21.svg"/><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20.svg"/><Relationship Id="rId5" Type="http://schemas.openxmlformats.org/officeDocument/2006/relationships/image" Target="../media/image1.emf"/><Relationship Id="rId4"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25.png"/><Relationship Id="rId5" Type="http://schemas.openxmlformats.org/officeDocument/2006/relationships/image" Target="../media/image1.emf"/><Relationship Id="rId4" Type="http://schemas.openxmlformats.org/officeDocument/2006/relationships/oleObject" Target="../embeddings/oleObject13.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8.xml"/><Relationship Id="rId7" Type="http://schemas.openxmlformats.org/officeDocument/2006/relationships/image" Target="../media/image1.emf"/><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oleObject" Target="../embeddings/oleObject14.bin"/><Relationship Id="rId5" Type="http://schemas.openxmlformats.org/officeDocument/2006/relationships/notesSlide" Target="../notesSlides/notesSlide15.xml"/><Relationship Id="rId4" Type="http://schemas.openxmlformats.org/officeDocument/2006/relationships/slideLayout" Target="../slideLayouts/slideLayout4.xml"/><Relationship Id="rId9" Type="http://schemas.openxmlformats.org/officeDocument/2006/relationships/hyperlink" Target="mailto:roadmap.sw-assessment@fraunhofer.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tags" Target="../tags/tag17.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image" Target="../media/image1.emf"/><Relationship Id="rId10" Type="http://schemas.openxmlformats.org/officeDocument/2006/relationships/tags" Target="../tags/tag15.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5.svg"/><Relationship Id="rId5" Type="http://schemas.openxmlformats.org/officeDocument/2006/relationships/image" Target="../media/image1.em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6.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8.bin"/><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25EBC5A-8907-4A85-10EE-20D5CC9FB501}"/>
              </a:ext>
            </a:extLst>
          </p:cNvPr>
          <p:cNvGraphicFramePr>
            <a:graphicFrameLocks/>
          </p:cNvGraphicFramePr>
          <p:nvPr>
            <p:custDataLst>
              <p:tags r:id="rId1"/>
            </p:custDataLst>
            <p:extLst>
              <p:ext uri="{D42A27DB-BD31-4B8C-83A1-F6EECF244321}">
                <p14:modId xmlns:p14="http://schemas.microsoft.com/office/powerpoint/2010/main" val="4283581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2" name="think-cell data - do not delete" hidden="1">
                        <a:extLst>
                          <a:ext uri="{FF2B5EF4-FFF2-40B4-BE49-F238E27FC236}">
                            <a16:creationId xmlns:a16="http://schemas.microsoft.com/office/drawing/2014/main" id="{225EBC5A-8907-4A85-10EE-20D5CC9FB50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vert="horz" rIns="0"/>
          <a:lstStyle/>
          <a:p>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SW.Check wurde im BMWE-geförderten Forschungsprojekt “Roadmap.SW” durch Fraunhofer UMSICHT, das FIR an der RWTH Aachen, das Stadtwerkenetzwerk ASEW und die Ideenstadtwerke entwickelt. 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7"/>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SW.Check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Roadmap.SW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8"/>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9"/>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10"/>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FA803-534F-BC81-AD05-644C2DA413E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C6C475A-294F-0EED-328A-58E02762CC04}"/>
              </a:ext>
            </a:extLst>
          </p:cNvPr>
          <p:cNvGraphicFramePr>
            <a:graphicFrameLocks/>
          </p:cNvGraphicFramePr>
          <p:nvPr>
            <p:custDataLst>
              <p:tags r:id="rId1"/>
            </p:custDataLst>
            <p:extLst>
              <p:ext uri="{D42A27DB-BD31-4B8C-83A1-F6EECF244321}">
                <p14:modId xmlns:p14="http://schemas.microsoft.com/office/powerpoint/2010/main" val="12332408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5" name="think-cell data - do not delete" hidden="1">
                        <a:extLst>
                          <a:ext uri="{FF2B5EF4-FFF2-40B4-BE49-F238E27FC236}">
                            <a16:creationId xmlns:a16="http://schemas.microsoft.com/office/drawing/2014/main" id="{2C6C475A-294F-0EED-328A-58E02762CC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2">
            <a:extLst>
              <a:ext uri="{FF2B5EF4-FFF2-40B4-BE49-F238E27FC236}">
                <a16:creationId xmlns:a16="http://schemas.microsoft.com/office/drawing/2014/main" id="{EDA80A35-5267-419E-ADB1-78EFD458CA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74787" y="1614925"/>
            <a:ext cx="2280726" cy="128943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6">
            <a:extLst>
              <a:ext uri="{FF2B5EF4-FFF2-40B4-BE49-F238E27FC236}">
                <a16:creationId xmlns:a16="http://schemas.microsoft.com/office/drawing/2014/main" id="{83D69C61-CFAC-E995-355B-01CD7E78BC4C}"/>
              </a:ext>
            </a:extLst>
          </p:cNvPr>
          <p:cNvSpPr>
            <a:spLocks noGrp="1"/>
          </p:cNvSpPr>
          <p:nvPr>
            <p:ph type="title"/>
          </p:nvPr>
        </p:nvSpPr>
        <p:spPr/>
        <p:txBody>
          <a:bodyPr vert="horz" rIns="0"/>
          <a:lstStyle/>
          <a:p>
            <a:r>
              <a:rPr lang="de-DE" noProof="0" dirty="0">
                <a:latin typeface="Calibri" panose="020F0502020204030204" pitchFamily="34" charset="0"/>
                <a:ea typeface="Calibri Light"/>
                <a:cs typeface="Calibri" panose="020F0502020204030204" pitchFamily="34" charset="0"/>
              </a:rPr>
              <a:t>Vorgehensweise für die Maßnahmenauswahl</a:t>
            </a:r>
            <a:br>
              <a:rPr lang="de-DE" noProof="0" dirty="0">
                <a:latin typeface="Calibri" panose="020F0502020204030204" pitchFamily="34" charset="0"/>
                <a:ea typeface="Calibri Light"/>
                <a:cs typeface="Calibri" panose="020F0502020204030204" pitchFamily="34" charset="0"/>
              </a:rPr>
            </a:br>
            <a:r>
              <a:rPr lang="de-DE" b="0" noProof="0" dirty="0">
                <a:latin typeface="Calibri" panose="020F0502020204030204" pitchFamily="34" charset="0"/>
                <a:ea typeface="Calibri Light"/>
                <a:cs typeface="Calibri" panose="020F0502020204030204" pitchFamily="34" charset="0"/>
              </a:rPr>
              <a:t>Erläuterungen vorab</a:t>
            </a:r>
            <a:endParaRPr lang="de-DE" b="0" noProof="0" dirty="0">
              <a:latin typeface="Calibri" panose="020F0502020204030204" pitchFamily="34" charset="0"/>
              <a:cs typeface="Calibri" panose="020F0502020204030204" pitchFamily="34" charset="0"/>
            </a:endParaRPr>
          </a:p>
        </p:txBody>
      </p:sp>
      <p:sp>
        <p:nvSpPr>
          <p:cNvPr id="8" name="Textplatzhalter 7">
            <a:extLst>
              <a:ext uri="{FF2B5EF4-FFF2-40B4-BE49-F238E27FC236}">
                <a16:creationId xmlns:a16="http://schemas.microsoft.com/office/drawing/2014/main" id="{7F0E396F-24B6-FB80-9988-E1561C4257B1}"/>
              </a:ext>
            </a:extLst>
          </p:cNvPr>
          <p:cNvSpPr>
            <a:spLocks noGrp="1"/>
          </p:cNvSpPr>
          <p:nvPr>
            <p:ph type="body" sz="quarter" idx="10"/>
          </p:nvPr>
        </p:nvSpPr>
        <p:spPr>
          <a:xfrm>
            <a:off x="612275" y="3052465"/>
            <a:ext cx="10964330" cy="3039106"/>
          </a:xfrm>
        </p:spPr>
        <p:txBody>
          <a:bodyPr anchor="t"/>
          <a:lstStyle/>
          <a:p>
            <a:pPr marL="359410" indent="-359410"/>
            <a:r>
              <a:rPr lang="de-DE" sz="1600" noProof="0" dirty="0">
                <a:ea typeface="Calibri"/>
              </a:rPr>
              <a:t>Die Maßnahmen sollten so ausgewählt werden, dass sie auf die übergeordneten Ziele der Handlungsstränge einzahlen und/oder eine notwendige Vorarbeit für andere Maßnahmen darstellen, die dies tun.</a:t>
            </a:r>
          </a:p>
          <a:p>
            <a:pPr marL="359410" indent="-359410"/>
            <a:r>
              <a:rPr lang="de-DE" sz="1600" noProof="0" dirty="0">
                <a:ea typeface="Calibri"/>
              </a:rPr>
              <a:t>Gerne dürfen auch eigene Maßnahmen-Ideen eingebracht werden! </a:t>
            </a:r>
          </a:p>
          <a:p>
            <a:pPr marL="359410" indent="-359410"/>
            <a:r>
              <a:rPr lang="de-DE" sz="1600" dirty="0">
                <a:ea typeface="Calibri"/>
              </a:rPr>
              <a:t>Für die Maßnahmenauswahl sind Kurzsteckbriefe vorbereitet. Außerdem stehen Langsteckbriefe für weitere Informationen und Leerkarten für weitere Maßnahmen-Ideen zur Verfügung. </a:t>
            </a:r>
            <a:endParaRPr lang="de-DE" sz="1200" noProof="0" dirty="0">
              <a:ea typeface="Calibri"/>
            </a:endParaRPr>
          </a:p>
          <a:p>
            <a:pPr marL="0" indent="0">
              <a:buNone/>
            </a:pPr>
            <a:endParaRPr lang="de-DE" sz="1600" noProof="0" dirty="0">
              <a:ea typeface="Calibri"/>
            </a:endParaRPr>
          </a:p>
          <a:p>
            <a:pPr marL="0" indent="0">
              <a:buNone/>
            </a:pPr>
            <a:r>
              <a:rPr lang="de-DE" sz="1600" noProof="0" dirty="0">
                <a:ea typeface="Calibri"/>
              </a:rPr>
              <a:t>Hinweis: die Maßnahmen sind generisch und bewegen sich bewusst auf verschiedenen Flughöhen, damit für den eigenen Kontext das passende ausgesucht werden kann. </a:t>
            </a:r>
          </a:p>
        </p:txBody>
      </p:sp>
      <p:sp>
        <p:nvSpPr>
          <p:cNvPr id="2" name="Rechteck 1">
            <a:extLst>
              <a:ext uri="{FF2B5EF4-FFF2-40B4-BE49-F238E27FC236}">
                <a16:creationId xmlns:a16="http://schemas.microsoft.com/office/drawing/2014/main" id="{A5730060-F640-DE81-A0C0-B236E896E803}"/>
              </a:ext>
            </a:extLst>
          </p:cNvPr>
          <p:cNvSpPr/>
          <p:nvPr/>
        </p:nvSpPr>
        <p:spPr>
          <a:xfrm>
            <a:off x="613835" y="1843829"/>
            <a:ext cx="8053915" cy="93747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79790" numCol="1" rtlCol="0" anchor="ctr"/>
          <a:lstStyle/>
          <a:p>
            <a:pPr>
              <a:buClr>
                <a:schemeClr val="accent2"/>
              </a:buClr>
            </a:pPr>
            <a:r>
              <a:rPr lang="de-DE" sz="1597" noProof="0" dirty="0">
                <a:solidFill>
                  <a:schemeClr val="tx1"/>
                </a:solidFill>
                <a:latin typeface="Calibri" panose="020F0502020204030204" pitchFamily="34" charset="0"/>
                <a:ea typeface="Calibri" panose="020F0502020204030204" pitchFamily="34" charset="0"/>
                <a:cs typeface="Calibri" panose="020F0502020204030204" pitchFamily="34" charset="0"/>
              </a:rPr>
              <a:t>Eine Maßnahme ist eine Handlung mit dem Zweck, ein klar definiertes Maßnahmenziel zu erreichen. </a:t>
            </a:r>
          </a:p>
        </p:txBody>
      </p:sp>
      <p:sp>
        <p:nvSpPr>
          <p:cNvPr id="3" name="Rechteck 2">
            <a:extLst>
              <a:ext uri="{FF2B5EF4-FFF2-40B4-BE49-F238E27FC236}">
                <a16:creationId xmlns:a16="http://schemas.microsoft.com/office/drawing/2014/main" id="{C9F0C323-B62D-D1C0-4EE5-A0BD48B19A12}"/>
              </a:ext>
            </a:extLst>
          </p:cNvPr>
          <p:cNvSpPr/>
          <p:nvPr/>
        </p:nvSpPr>
        <p:spPr>
          <a:xfrm>
            <a:off x="797047" y="1695719"/>
            <a:ext cx="1327027"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dirty="0">
                <a:solidFill>
                  <a:schemeClr val="accent2"/>
                </a:solidFill>
                <a:latin typeface="Calibri" panose="020F0502020204030204" pitchFamily="34" charset="0"/>
                <a:ea typeface="Calibri" panose="020F0502020204030204" pitchFamily="34" charset="0"/>
                <a:cs typeface="Calibri" panose="020F0502020204030204" pitchFamily="34" charset="0"/>
              </a:rPr>
              <a:t>Maßnahme</a:t>
            </a:r>
          </a:p>
        </p:txBody>
      </p:sp>
    </p:spTree>
    <p:extLst>
      <p:ext uri="{BB962C8B-B14F-4D97-AF65-F5344CB8AC3E}">
        <p14:creationId xmlns:p14="http://schemas.microsoft.com/office/powerpoint/2010/main" val="193738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9DD70469-F529-C5C0-8776-0F056E39F141}"/>
              </a:ext>
            </a:extLst>
          </p:cNvPr>
          <p:cNvGraphicFramePr>
            <a:graphicFrameLocks/>
          </p:cNvGraphicFramePr>
          <p:nvPr>
            <p:custDataLst>
              <p:tags r:id="rId1"/>
            </p:custDataLst>
            <p:extLst>
              <p:ext uri="{D42A27DB-BD31-4B8C-83A1-F6EECF244321}">
                <p14:modId xmlns:p14="http://schemas.microsoft.com/office/powerpoint/2010/main" val="1052122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20" name="think-cell data - do not delete" hidden="1">
                        <a:extLst>
                          <a:ext uri="{FF2B5EF4-FFF2-40B4-BE49-F238E27FC236}">
                            <a16:creationId xmlns:a16="http://schemas.microsoft.com/office/drawing/2014/main" id="{9DD70469-F529-C5C0-8776-0F056E39F1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6" name="Rechteck 25">
            <a:extLst>
              <a:ext uri="{FF2B5EF4-FFF2-40B4-BE49-F238E27FC236}">
                <a16:creationId xmlns:a16="http://schemas.microsoft.com/office/drawing/2014/main" id="{F46EEBB8-EBFC-D5F4-835D-46F0801B355A}"/>
              </a:ext>
            </a:extLst>
          </p:cNvPr>
          <p:cNvSpPr/>
          <p:nvPr/>
        </p:nvSpPr>
        <p:spPr>
          <a:xfrm>
            <a:off x="7800141" y="1617881"/>
            <a:ext cx="3778106" cy="438126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endParaRPr lang="de-DE" sz="1598"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Pfeil: nach links 13">
            <a:extLst>
              <a:ext uri="{FF2B5EF4-FFF2-40B4-BE49-F238E27FC236}">
                <a16:creationId xmlns:a16="http://schemas.microsoft.com/office/drawing/2014/main" id="{71C0F609-81F8-BE4E-CC33-1043BC7AB65C}"/>
              </a:ext>
            </a:extLst>
          </p:cNvPr>
          <p:cNvSpPr/>
          <p:nvPr/>
        </p:nvSpPr>
        <p:spPr>
          <a:xfrm rot="10800000">
            <a:off x="4569803" y="4007024"/>
            <a:ext cx="3355207" cy="1920645"/>
          </a:xfrm>
          <a:prstGeom prst="leftArrow">
            <a:avLst>
              <a:gd name="adj1" fmla="val 100000"/>
              <a:gd name="adj2" fmla="val 23711"/>
            </a:avLst>
          </a:prstGeom>
          <a:solidFill>
            <a:schemeClr val="tx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latin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7B473741-BDA8-30F9-0A50-F7D4FEF3BF5A}"/>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Steckbrief-Formate im Überblick</a:t>
            </a:r>
          </a:p>
        </p:txBody>
      </p:sp>
      <p:grpSp>
        <p:nvGrpSpPr>
          <p:cNvPr id="3" name="Gruppieren 2">
            <a:extLst>
              <a:ext uri="{FF2B5EF4-FFF2-40B4-BE49-F238E27FC236}">
                <a16:creationId xmlns:a16="http://schemas.microsoft.com/office/drawing/2014/main" id="{81CC6D5E-0AAB-6354-BD24-78C4C0877834}"/>
              </a:ext>
            </a:extLst>
          </p:cNvPr>
          <p:cNvGrpSpPr/>
          <p:nvPr/>
        </p:nvGrpSpPr>
        <p:grpSpPr>
          <a:xfrm>
            <a:off x="8215393" y="1848693"/>
            <a:ext cx="2947602" cy="4078977"/>
            <a:chOff x="7810502" y="215399"/>
            <a:chExt cx="3562378" cy="5448505"/>
          </a:xfrm>
        </p:grpSpPr>
        <p:pic>
          <p:nvPicPr>
            <p:cNvPr id="10" name="Grafik 9" descr="Ein Bild, das Text, Screenshot, Schrift, Website enthält.&#10;&#10;KI-generierte Inhalte können fehlerhaft sein.">
              <a:extLst>
                <a:ext uri="{FF2B5EF4-FFF2-40B4-BE49-F238E27FC236}">
                  <a16:creationId xmlns:a16="http://schemas.microsoft.com/office/drawing/2014/main" id="{7F2C23D0-A049-FAD4-CEE7-16464610E583}"/>
                </a:ext>
              </a:extLst>
            </p:cNvPr>
            <p:cNvPicPr>
              <a:picLocks noChangeAspect="1"/>
            </p:cNvPicPr>
            <p:nvPr/>
          </p:nvPicPr>
          <p:blipFill>
            <a:blip r:embed="rId5"/>
            <a:stretch>
              <a:fillRect/>
            </a:stretch>
          </p:blipFill>
          <p:spPr>
            <a:xfrm>
              <a:off x="7810502" y="215399"/>
              <a:ext cx="3562378" cy="5084762"/>
            </a:xfrm>
            <a:prstGeom prst="rect">
              <a:avLst/>
            </a:prstGeom>
          </p:spPr>
        </p:pic>
        <p:pic>
          <p:nvPicPr>
            <p:cNvPr id="13" name="Grafik 12" descr="Ein Bild, das Text, Screenshot, Schrift, Reihe enthält.&#10;&#10;KI-generierte Inhalte können fehlerhaft sein.">
              <a:extLst>
                <a:ext uri="{FF2B5EF4-FFF2-40B4-BE49-F238E27FC236}">
                  <a16:creationId xmlns:a16="http://schemas.microsoft.com/office/drawing/2014/main" id="{895A546F-0265-2CC1-9F0B-BB6E5C81F6D1}"/>
                </a:ext>
              </a:extLst>
            </p:cNvPr>
            <p:cNvPicPr>
              <a:picLocks noChangeAspect="1"/>
            </p:cNvPicPr>
            <p:nvPr/>
          </p:nvPicPr>
          <p:blipFill>
            <a:blip r:embed="rId6"/>
            <a:srcRect t="3477"/>
            <a:stretch>
              <a:fillRect/>
            </a:stretch>
          </p:blipFill>
          <p:spPr>
            <a:xfrm>
              <a:off x="7816852" y="5261845"/>
              <a:ext cx="3552853" cy="402059"/>
            </a:xfrm>
            <a:prstGeom prst="rect">
              <a:avLst/>
            </a:prstGeom>
          </p:spPr>
        </p:pic>
      </p:grpSp>
      <p:pic>
        <p:nvPicPr>
          <p:cNvPr id="1026" name="Picture 2" descr="Ein Bild, das Text, Screenshot, Schrift, Zahl enthält.&#10;&#10;KI-generierte Inhalte können fehlerhaft sein.">
            <a:extLst>
              <a:ext uri="{FF2B5EF4-FFF2-40B4-BE49-F238E27FC236}">
                <a16:creationId xmlns:a16="http://schemas.microsoft.com/office/drawing/2014/main" id="{4F7E292F-7DB1-9478-4884-6C4ADACB340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830" b="91873" l="9269" r="93603">
                        <a14:foregroundMark x1="40601" y1="12014" x2="51436" y2="11307"/>
                        <a14:foregroundMark x1="51436" y1="11307" x2="72846" y2="13074"/>
                        <a14:foregroundMark x1="72846" y1="13074" x2="87076" y2="8657"/>
                        <a14:foregroundMark x1="9269" y1="37279" x2="11358" y2="88339"/>
                        <a14:foregroundMark x1="12794" y1="7244" x2="10052" y2="90989"/>
                        <a14:foregroundMark x1="10052" y1="8834" x2="10444" y2="91873"/>
                        <a14:foregroundMark x1="10444" y1="91873" x2="13185" y2="86396"/>
                        <a14:foregroundMark x1="92559" y1="6537" x2="17885" y2="5477"/>
                        <a14:foregroundMark x1="17885" y1="5477" x2="23890" y2="39753"/>
                        <a14:foregroundMark x1="23890" y1="39753" x2="33029" y2="54417"/>
                        <a14:foregroundMark x1="33029" y1="54417" x2="76110" y2="67845"/>
                        <a14:foregroundMark x1="76110" y1="67845" x2="82245" y2="80212"/>
                        <a14:foregroundMark x1="82245" y1="80212" x2="90992" y2="89399"/>
                        <a14:foregroundMark x1="90992" y1="89399" x2="92167" y2="6007"/>
                        <a14:foregroundMark x1="93603" y1="91519" x2="91775" y2="91873"/>
                        <a14:foregroundMark x1="84073" y1="84452" x2="11749" y2="83569"/>
                      </a14:backgroundRemoval>
                    </a14:imgEffect>
                  </a14:imgLayer>
                </a14:imgProps>
              </a:ext>
              <a:ext uri="{28A0092B-C50C-407E-A947-70E740481C1C}">
                <a14:useLocalDpi xmlns:a14="http://schemas.microsoft.com/office/drawing/2010/main" val="0"/>
              </a:ext>
            </a:extLst>
          </a:blip>
          <a:srcRect/>
          <a:stretch>
            <a:fillRect/>
          </a:stretch>
        </p:blipFill>
        <p:spPr bwMode="auto">
          <a:xfrm>
            <a:off x="522785" y="1812771"/>
            <a:ext cx="3859362" cy="2851696"/>
          </a:xfrm>
          <a:prstGeom prst="rect">
            <a:avLst/>
          </a:prstGeom>
          <a:noFill/>
          <a:extLst>
            <a:ext uri="{909E8E84-426E-40DD-AFC4-6F175D3DCCD1}">
              <a14:hiddenFill xmlns:a14="http://schemas.microsoft.com/office/drawing/2010/main">
                <a:solidFill>
                  <a:srgbClr val="FFFFFF"/>
                </a:solidFill>
              </a14:hiddenFill>
            </a:ext>
          </a:extLst>
        </p:spPr>
      </p:pic>
      <p:sp>
        <p:nvSpPr>
          <p:cNvPr id="16" name="Rechteck 15">
            <a:extLst>
              <a:ext uri="{FF2B5EF4-FFF2-40B4-BE49-F238E27FC236}">
                <a16:creationId xmlns:a16="http://schemas.microsoft.com/office/drawing/2014/main" id="{9CE737DC-A05F-B665-C455-105E914B3B58}"/>
              </a:ext>
            </a:extLst>
          </p:cNvPr>
          <p:cNvSpPr/>
          <p:nvPr/>
        </p:nvSpPr>
        <p:spPr>
          <a:xfrm>
            <a:off x="4719120" y="4143825"/>
            <a:ext cx="2758395" cy="1586958"/>
          </a:xfrm>
          <a:prstGeom prst="rect">
            <a:avLst/>
          </a:prstGeom>
          <a:solidFill>
            <a:schemeClr val="tx2">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alibri" panose="020F0502020204030204" pitchFamily="34" charset="0"/>
                <a:cs typeface="Calibri" panose="020F0502020204030204" pitchFamily="34" charset="0"/>
              </a:rPr>
              <a:t>Langsteckbriefe</a:t>
            </a:r>
          </a:p>
          <a:p>
            <a:pPr algn="ctr"/>
            <a:r>
              <a:rPr lang="de-DE" sz="1200" dirty="0">
                <a:solidFill>
                  <a:schemeClr val="tx1"/>
                </a:solidFill>
                <a:latin typeface="Calibri" panose="020F0502020204030204" pitchFamily="34" charset="0"/>
                <a:cs typeface="Calibri" panose="020F0502020204030204" pitchFamily="34" charset="0"/>
              </a:rPr>
              <a:t>Detaillierte Beschreibungen mit allen relevanten Informationen. Sie dienen als Orientierungshilfe bei der konkreten Ausgestaltung und Umsetzung der Maßnahme. </a:t>
            </a:r>
          </a:p>
          <a:p>
            <a:pPr algn="ctr"/>
            <a:r>
              <a:rPr lang="de-DE" sz="1200" dirty="0">
                <a:solidFill>
                  <a:schemeClr val="tx1"/>
                </a:solidFill>
                <a:latin typeface="Calibri" panose="020F0502020204030204" pitchFamily="34" charset="0"/>
                <a:cs typeface="Calibri" panose="020F0502020204030204" pitchFamily="34" charset="0"/>
              </a:rPr>
              <a:t>Unter folgenden Link gelangen Sie zu den Langsteckbriefen: </a:t>
            </a:r>
            <a:r>
              <a:rPr lang="de-DE" sz="1200" u="sng" dirty="0">
                <a:solidFill>
                  <a:schemeClr val="tx1"/>
                </a:solidFill>
                <a:latin typeface="Calibri" panose="020F0502020204030204" pitchFamily="34" charset="0"/>
                <a:cs typeface="Calibri" panose="020F0502020204030204" pitchFamily="34" charset="0"/>
              </a:rPr>
              <a:t>[</a:t>
            </a:r>
            <a:r>
              <a:rPr lang="de-DE" sz="1200" u="sng" dirty="0">
                <a:solidFill>
                  <a:schemeClr val="tx1"/>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zu den Steckbriefen</a:t>
            </a:r>
            <a:r>
              <a:rPr lang="de-DE" sz="1200" u="sng" dirty="0">
                <a:solidFill>
                  <a:schemeClr val="tx1"/>
                </a:solidFill>
                <a:latin typeface="Calibri" panose="020F0502020204030204" pitchFamily="34" charset="0"/>
                <a:cs typeface="Calibri" panose="020F0502020204030204" pitchFamily="34" charset="0"/>
              </a:rPr>
              <a:t>]</a:t>
            </a:r>
          </a:p>
        </p:txBody>
      </p:sp>
      <p:sp>
        <p:nvSpPr>
          <p:cNvPr id="22" name="Rechteck 21">
            <a:extLst>
              <a:ext uri="{FF2B5EF4-FFF2-40B4-BE49-F238E27FC236}">
                <a16:creationId xmlns:a16="http://schemas.microsoft.com/office/drawing/2014/main" id="{3F7734AD-7F89-01EC-F103-4D81473B54B8}"/>
              </a:ext>
            </a:extLst>
          </p:cNvPr>
          <p:cNvSpPr/>
          <p:nvPr/>
        </p:nvSpPr>
        <p:spPr>
          <a:xfrm>
            <a:off x="613755" y="1617881"/>
            <a:ext cx="3778106" cy="3194693"/>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endParaRPr lang="de-DE" sz="1598"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echteck 22">
            <a:extLst>
              <a:ext uri="{FF2B5EF4-FFF2-40B4-BE49-F238E27FC236}">
                <a16:creationId xmlns:a16="http://schemas.microsoft.com/office/drawing/2014/main" id="{013A2C0B-79B0-999F-B994-6B0ED7120380}"/>
              </a:ext>
            </a:extLst>
          </p:cNvPr>
          <p:cNvSpPr/>
          <p:nvPr/>
        </p:nvSpPr>
        <p:spPr>
          <a:xfrm>
            <a:off x="799849" y="1418402"/>
            <a:ext cx="1594030" cy="430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dirty="0">
                <a:solidFill>
                  <a:schemeClr val="accent2"/>
                </a:solidFill>
                <a:latin typeface="Calibri" panose="020F0502020204030204" pitchFamily="34" charset="0"/>
                <a:ea typeface="Calibri" panose="020F0502020204030204" pitchFamily="34" charset="0"/>
                <a:cs typeface="Calibri" panose="020F0502020204030204" pitchFamily="34" charset="0"/>
              </a:rPr>
              <a:t>Kurzsteckbrief</a:t>
            </a:r>
          </a:p>
        </p:txBody>
      </p:sp>
      <p:sp>
        <p:nvSpPr>
          <p:cNvPr id="8" name="Pfeil: nach links 7">
            <a:extLst>
              <a:ext uri="{FF2B5EF4-FFF2-40B4-BE49-F238E27FC236}">
                <a16:creationId xmlns:a16="http://schemas.microsoft.com/office/drawing/2014/main" id="{87BE0BFB-4EF4-99AE-F333-A55F16089968}"/>
              </a:ext>
            </a:extLst>
          </p:cNvPr>
          <p:cNvSpPr/>
          <p:nvPr/>
        </p:nvSpPr>
        <p:spPr>
          <a:xfrm>
            <a:off x="4223707" y="1683755"/>
            <a:ext cx="3363396" cy="1657885"/>
          </a:xfrm>
          <a:prstGeom prst="leftArrow">
            <a:avLst>
              <a:gd name="adj1" fmla="val 100000"/>
              <a:gd name="adj2" fmla="val 23711"/>
            </a:avLst>
          </a:prstGeom>
          <a:solidFill>
            <a:schemeClr val="tx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alibri" panose="020F0502020204030204" pitchFamily="34" charset="0"/>
                <a:cs typeface="Calibri" panose="020F0502020204030204" pitchFamily="34" charset="0"/>
              </a:rPr>
              <a:t>Kurzsteckbriefe</a:t>
            </a:r>
          </a:p>
          <a:p>
            <a:pPr algn="ctr"/>
            <a:r>
              <a:rPr lang="de-DE" sz="1200" dirty="0">
                <a:solidFill>
                  <a:schemeClr val="tx1"/>
                </a:solidFill>
                <a:latin typeface="Calibri" panose="020F0502020204030204" pitchFamily="34" charset="0"/>
                <a:cs typeface="Calibri" panose="020F0502020204030204" pitchFamily="34" charset="0"/>
              </a:rPr>
              <a:t>Kurze, prägnante Zusammenfassungen, die einen schnellen Überblick über die Maßnahme bieten. Ideal, um im Team Maßnahmen unkompliziert zu vergleichen, auszuwählen und zu priorisieren.</a:t>
            </a:r>
          </a:p>
        </p:txBody>
      </p:sp>
      <p:sp>
        <p:nvSpPr>
          <p:cNvPr id="27" name="Rechteck 26">
            <a:extLst>
              <a:ext uri="{FF2B5EF4-FFF2-40B4-BE49-F238E27FC236}">
                <a16:creationId xmlns:a16="http://schemas.microsoft.com/office/drawing/2014/main" id="{D4B05E7D-DDEC-2033-3FE1-F54F8509D3E7}"/>
              </a:ext>
            </a:extLst>
          </p:cNvPr>
          <p:cNvSpPr/>
          <p:nvPr/>
        </p:nvSpPr>
        <p:spPr>
          <a:xfrm>
            <a:off x="7986235" y="1418402"/>
            <a:ext cx="1594030" cy="430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dirty="0">
                <a:solidFill>
                  <a:schemeClr val="accent2"/>
                </a:solidFill>
                <a:latin typeface="Calibri" panose="020F0502020204030204" pitchFamily="34" charset="0"/>
                <a:ea typeface="Calibri" panose="020F0502020204030204" pitchFamily="34" charset="0"/>
                <a:cs typeface="Calibri" panose="020F0502020204030204" pitchFamily="34" charset="0"/>
              </a:rPr>
              <a:t>Lang</a:t>
            </a:r>
            <a:r>
              <a:rPr lang="de-DE" sz="1797" b="1" noProof="0" dirty="0" err="1">
                <a:solidFill>
                  <a:schemeClr val="accent2"/>
                </a:solidFill>
                <a:latin typeface="Calibri" panose="020F0502020204030204" pitchFamily="34" charset="0"/>
                <a:ea typeface="Calibri" panose="020F0502020204030204" pitchFamily="34" charset="0"/>
                <a:cs typeface="Calibri" panose="020F0502020204030204" pitchFamily="34" charset="0"/>
              </a:rPr>
              <a:t>steckbrief</a:t>
            </a:r>
            <a:endParaRPr lang="de-DE" sz="1797" b="1" noProof="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772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84D3F-2F3F-F11D-92B9-F08C3DF7EAC8}"/>
            </a:ext>
          </a:extLst>
        </p:cNvPr>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6E17F65B-E4E7-CB95-C3B2-E039A1EB7DB9}"/>
              </a:ext>
            </a:extLst>
          </p:cNvPr>
          <p:cNvGraphicFramePr>
            <a:graphicFrameLocks/>
          </p:cNvGraphicFramePr>
          <p:nvPr>
            <p:custDataLst>
              <p:tags r:id="rId1"/>
            </p:custDataLst>
          </p:nvPr>
        </p:nvGraphicFramePr>
        <p:xfrm>
          <a:off x="3970" y="2928"/>
          <a:ext cx="1587" cy="1587"/>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5" name="Objekt 4" hidden="1">
                        <a:extLst>
                          <a:ext uri="{FF2B5EF4-FFF2-40B4-BE49-F238E27FC236}">
                            <a16:creationId xmlns:a16="http://schemas.microsoft.com/office/drawing/2014/main" id="{6E17F65B-E4E7-CB95-C3B2-E039A1EB7DB9}"/>
                          </a:ext>
                        </a:extLst>
                      </p:cNvPr>
                      <p:cNvPicPr/>
                      <p:nvPr/>
                    </p:nvPicPr>
                    <p:blipFill>
                      <a:blip r:embed="rId5"/>
                      <a:stretch>
                        <a:fillRect/>
                      </a:stretch>
                    </p:blipFill>
                    <p:spPr>
                      <a:xfrm>
                        <a:off x="3970" y="2928"/>
                        <a:ext cx="1587" cy="1587"/>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E20FF71-4447-7E71-97EB-0CBC29ADE1EB}"/>
              </a:ext>
            </a:extLst>
          </p:cNvPr>
          <p:cNvSpPr>
            <a:spLocks noGrp="1"/>
          </p:cNvSpPr>
          <p:nvPr>
            <p:ph type="title"/>
          </p:nvPr>
        </p:nvSpPr>
        <p:spPr/>
        <p:txBody>
          <a:bodyPr vert="horz" rIns="0">
            <a:normAutofit fontScale="90000"/>
          </a:bodyPr>
          <a:lstStyle/>
          <a:p>
            <a:r>
              <a:rPr lang="de-DE" noProof="0" dirty="0">
                <a:latin typeface="Calibri" panose="020F0502020204030204" pitchFamily="34" charset="0"/>
                <a:cs typeface="Calibri" panose="020F0502020204030204" pitchFamily="34" charset="0"/>
              </a:rPr>
              <a:t>Vorgehensweise für die Maßnahmenauswahl</a:t>
            </a:r>
            <a:br>
              <a:rPr lang="de-DE" noProof="0" dirty="0">
                <a:latin typeface="Calibri" panose="020F0502020204030204" pitchFamily="34" charset="0"/>
                <a:cs typeface="Calibri" panose="020F0502020204030204" pitchFamily="34" charset="0"/>
              </a:rPr>
            </a:br>
            <a:r>
              <a:rPr lang="de-DE" b="0" noProof="0" dirty="0">
                <a:latin typeface="Calibri" panose="020F0502020204030204" pitchFamily="34" charset="0"/>
                <a:cs typeface="Calibri" panose="020F0502020204030204" pitchFamily="34" charset="0"/>
              </a:rPr>
              <a:t>Teil 1 – Individuelle Vorauswahl (bis zu 20 Minuten)</a:t>
            </a:r>
            <a:endParaRPr lang="de-DE" b="0" noProof="0" dirty="0">
              <a:solidFill>
                <a:schemeClr val="bg1">
                  <a:lumMod val="50000"/>
                </a:schemeClr>
              </a:solidFill>
              <a:latin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3C5EE22E-9D67-23F8-CCDE-65582C6E1016}"/>
              </a:ext>
            </a:extLst>
          </p:cNvPr>
          <p:cNvSpPr/>
          <p:nvPr/>
        </p:nvSpPr>
        <p:spPr>
          <a:xfrm>
            <a:off x="3105150" y="1689877"/>
            <a:ext cx="8473014" cy="219924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spcAft>
                <a:spcPts val="300"/>
              </a:spcAft>
              <a:buClr>
                <a:schemeClr val="accent2"/>
              </a:buClr>
              <a:buFont typeface="Wingdings" panose="05000000000000000000" pitchFamily="2" charset="2"/>
              <a:buChar char="§"/>
            </a:pP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Jede*r erhält ein Kartendeck mit Maßnahmen-Kurzsteckbriefen </a:t>
            </a:r>
          </a:p>
          <a:p>
            <a:pPr marL="285408" indent="-285408">
              <a:spcAft>
                <a:spcPts val="300"/>
              </a:spcAft>
              <a:buClr>
                <a:schemeClr val="accent2"/>
              </a:buClr>
              <a:buFont typeface="Wingdings" panose="05000000000000000000" pitchFamily="2" charset="2"/>
              <a:buChar char="§"/>
            </a:pP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Individuelles Durchschauen des Kartendecks und Raussortieren der für </a:t>
            </a:r>
            <a:r>
              <a:rPr lang="de-DE" sz="1500" dirty="0">
                <a:solidFill>
                  <a:schemeClr val="tx1"/>
                </a:solidFill>
                <a:latin typeface="Calibri" panose="020F0502020204030204" pitchFamily="34" charset="0"/>
                <a:ea typeface="Calibri" panose="020F0502020204030204" pitchFamily="34" charset="0"/>
                <a:cs typeface="Calibri" panose="020F0502020204030204" pitchFamily="34" charset="0"/>
              </a:rPr>
              <a:t>das Stadtwerk </a:t>
            </a: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am meisten relevanten Maßnahmen (pro Person ca. 3-5 Maßnahmen) </a:t>
            </a:r>
          </a:p>
          <a:p>
            <a:pPr marL="285408" indent="-285408">
              <a:spcAft>
                <a:spcPts val="300"/>
              </a:spcAft>
              <a:buClr>
                <a:schemeClr val="accent2"/>
              </a:buClr>
              <a:buFont typeface="Wingdings" panose="05000000000000000000" pitchFamily="2" charset="2"/>
              <a:buChar char="§"/>
            </a:pP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Optional: eigene Ideen auf den leeren Maßnahmenkarten eintragen</a:t>
            </a:r>
          </a:p>
          <a:p>
            <a:pPr marL="285408" indent="-285408">
              <a:spcAft>
                <a:spcPts val="300"/>
              </a:spcAft>
              <a:buClr>
                <a:schemeClr val="accent2"/>
              </a:buClr>
              <a:buFont typeface="Wingdings" panose="05000000000000000000" pitchFamily="2" charset="2"/>
              <a:buChar char="§"/>
            </a:pP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Vorausgewählte Karten nach Priorität sortieren (oben = relevanteste Maßnahme)</a:t>
            </a:r>
          </a:p>
          <a:p>
            <a:pPr marL="285408" indent="-285408">
              <a:spcAft>
                <a:spcPts val="300"/>
              </a:spcAft>
              <a:buClr>
                <a:schemeClr val="accent2"/>
              </a:buClr>
              <a:buFont typeface="Wingdings" panose="05000000000000000000" pitchFamily="2" charset="2"/>
              <a:buChar char="§"/>
            </a:pPr>
            <a:r>
              <a:rPr lang="de-DE" sz="1500" noProof="0" dirty="0">
                <a:solidFill>
                  <a:schemeClr val="tx1"/>
                </a:solidFill>
                <a:latin typeface="Calibri" panose="020F0502020204030204" pitchFamily="34" charset="0"/>
                <a:ea typeface="Calibri" panose="020F0502020204030204" pitchFamily="34" charset="0"/>
                <a:cs typeface="Calibri" panose="020F0502020204030204" pitchFamily="34" charset="0"/>
              </a:rPr>
              <a:t>Wenn noch Zeit, gerne die Ankreuzoptionen ausfüllen bzw. Notizen in Leertextfeldern machen</a:t>
            </a:r>
          </a:p>
          <a:p>
            <a:pPr>
              <a:buClr>
                <a:schemeClr val="accent2"/>
              </a:buClr>
            </a:pPr>
            <a:endParaRPr lang="de-DE" sz="1597"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hteck 8">
            <a:extLst>
              <a:ext uri="{FF2B5EF4-FFF2-40B4-BE49-F238E27FC236}">
                <a16:creationId xmlns:a16="http://schemas.microsoft.com/office/drawing/2014/main" id="{39CCBEED-5363-9162-B579-5DDA04A50D03}"/>
              </a:ext>
            </a:extLst>
          </p:cNvPr>
          <p:cNvSpPr/>
          <p:nvPr/>
        </p:nvSpPr>
        <p:spPr>
          <a:xfrm>
            <a:off x="613835" y="4225079"/>
            <a:ext cx="5482169" cy="172309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79790" numCol="1" rtlCol="0" anchor="t"/>
          <a:lstStyle/>
          <a:p>
            <a:pPr marL="285408" indent="-285408">
              <a:buClr>
                <a:schemeClr val="accent2"/>
              </a:buClr>
              <a:buFont typeface="Wingdings" panose="05000000000000000000" pitchFamily="2" charset="2"/>
              <a:buChar char="§"/>
            </a:pPr>
            <a:endParaRPr lang="de-DE" sz="1597"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1AC408F5-EC30-FEA4-D078-C59A7CE16E88}"/>
              </a:ext>
            </a:extLst>
          </p:cNvPr>
          <p:cNvSpPr/>
          <p:nvPr/>
        </p:nvSpPr>
        <p:spPr>
          <a:xfrm>
            <a:off x="613835" y="1689877"/>
            <a:ext cx="2319865" cy="219924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endParaRPr lang="de-DE" sz="1598"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4F9A6237-A826-7DED-4B65-A87703473C3C}"/>
              </a:ext>
            </a:extLst>
          </p:cNvPr>
          <p:cNvSpPr/>
          <p:nvPr/>
        </p:nvSpPr>
        <p:spPr>
          <a:xfrm>
            <a:off x="3380368" y="1544083"/>
            <a:ext cx="1318362"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dirty="0">
                <a:solidFill>
                  <a:schemeClr val="accent2"/>
                </a:solidFill>
                <a:latin typeface="Calibri" panose="020F0502020204030204" pitchFamily="34" charset="0"/>
                <a:ea typeface="Calibri" panose="020F0502020204030204" pitchFamily="34" charset="0"/>
                <a:cs typeface="Calibri" panose="020F0502020204030204" pitchFamily="34" charset="0"/>
              </a:rPr>
              <a:t>Vorgehen </a:t>
            </a:r>
          </a:p>
        </p:txBody>
      </p:sp>
      <p:sp>
        <p:nvSpPr>
          <p:cNvPr id="12" name="Rechteck 11">
            <a:extLst>
              <a:ext uri="{FF2B5EF4-FFF2-40B4-BE49-F238E27FC236}">
                <a16:creationId xmlns:a16="http://schemas.microsoft.com/office/drawing/2014/main" id="{AF522E72-9520-7519-C17D-88607853ECB0}"/>
              </a:ext>
            </a:extLst>
          </p:cNvPr>
          <p:cNvSpPr/>
          <p:nvPr/>
        </p:nvSpPr>
        <p:spPr>
          <a:xfrm>
            <a:off x="797048" y="4076969"/>
            <a:ext cx="1137550"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dirty="0">
                <a:solidFill>
                  <a:schemeClr val="accent2"/>
                </a:solidFill>
                <a:latin typeface="Calibri" panose="020F0502020204030204" pitchFamily="34" charset="0"/>
                <a:ea typeface="Calibri" panose="020F0502020204030204" pitchFamily="34" charset="0"/>
                <a:cs typeface="Calibri" panose="020F0502020204030204" pitchFamily="34" charset="0"/>
              </a:rPr>
              <a:t>Methode</a:t>
            </a:r>
          </a:p>
        </p:txBody>
      </p:sp>
      <p:sp>
        <p:nvSpPr>
          <p:cNvPr id="13" name="Rechteck 12">
            <a:extLst>
              <a:ext uri="{FF2B5EF4-FFF2-40B4-BE49-F238E27FC236}">
                <a16:creationId xmlns:a16="http://schemas.microsoft.com/office/drawing/2014/main" id="{8D3F5054-36EE-9878-9C4B-3EE8FC009D4C}"/>
              </a:ext>
            </a:extLst>
          </p:cNvPr>
          <p:cNvSpPr/>
          <p:nvPr/>
        </p:nvSpPr>
        <p:spPr>
          <a:xfrm>
            <a:off x="799930" y="1541769"/>
            <a:ext cx="607470"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Ziel</a:t>
            </a:r>
          </a:p>
        </p:txBody>
      </p:sp>
      <p:sp>
        <p:nvSpPr>
          <p:cNvPr id="14" name="Rechteck 13">
            <a:extLst>
              <a:ext uri="{FF2B5EF4-FFF2-40B4-BE49-F238E27FC236}">
                <a16:creationId xmlns:a16="http://schemas.microsoft.com/office/drawing/2014/main" id="{84DA19E4-78F5-FC7E-CD0C-833D60BC09F1}"/>
              </a:ext>
            </a:extLst>
          </p:cNvPr>
          <p:cNvSpPr/>
          <p:nvPr/>
        </p:nvSpPr>
        <p:spPr>
          <a:xfrm>
            <a:off x="6215310" y="4225079"/>
            <a:ext cx="5362854" cy="172309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a:buClr>
                <a:schemeClr val="accent2"/>
              </a:buClr>
            </a:pPr>
            <a:endParaRPr lang="de-DE" sz="1397"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98639DE1-490A-9E6D-90E2-D2F77286E8C1}"/>
              </a:ext>
            </a:extLst>
          </p:cNvPr>
          <p:cNvSpPr/>
          <p:nvPr/>
        </p:nvSpPr>
        <p:spPr>
          <a:xfrm>
            <a:off x="613836" y="2164554"/>
            <a:ext cx="2319865" cy="1246495"/>
          </a:xfrm>
          <a:prstGeom prst="rect">
            <a:avLst/>
          </a:prstGeom>
        </p:spPr>
        <p:txBody>
          <a:bodyPr wrap="square">
            <a:spAutoFit/>
          </a:bodyPr>
          <a:lstStyle/>
          <a:p>
            <a:pPr marL="285750" indent="-285750">
              <a:buClr>
                <a:schemeClr val="accent2"/>
              </a:buClr>
              <a:buFont typeface="Wingdings" panose="05000000000000000000" pitchFamily="2" charset="2"/>
              <a:buChar char="§"/>
            </a:pPr>
            <a:r>
              <a:rPr lang="de-DE" sz="1500" noProof="0" dirty="0">
                <a:latin typeface="Calibri" panose="020F0502020204030204" pitchFamily="34" charset="0"/>
                <a:ea typeface="Calibri" panose="020F0502020204030204" pitchFamily="34" charset="0"/>
                <a:cs typeface="Calibri" panose="020F0502020204030204" pitchFamily="34" charset="0"/>
              </a:rPr>
              <a:t>Individuelle Vorauswahl der Maßnahmen für das anschließende, gemeinsame Priorisieren</a:t>
            </a:r>
          </a:p>
        </p:txBody>
      </p:sp>
      <p:sp>
        <p:nvSpPr>
          <p:cNvPr id="22" name="Rechteck 21">
            <a:extLst>
              <a:ext uri="{FF2B5EF4-FFF2-40B4-BE49-F238E27FC236}">
                <a16:creationId xmlns:a16="http://schemas.microsoft.com/office/drawing/2014/main" id="{0DC235F8-9103-4BF2-C4BE-06D5543E275C}"/>
              </a:ext>
            </a:extLst>
          </p:cNvPr>
          <p:cNvSpPr/>
          <p:nvPr/>
        </p:nvSpPr>
        <p:spPr>
          <a:xfrm>
            <a:off x="6443515" y="4086349"/>
            <a:ext cx="1166629"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Ergebnis</a:t>
            </a:r>
          </a:p>
        </p:txBody>
      </p:sp>
      <p:sp>
        <p:nvSpPr>
          <p:cNvPr id="23" name="Textfeld 22">
            <a:extLst>
              <a:ext uri="{FF2B5EF4-FFF2-40B4-BE49-F238E27FC236}">
                <a16:creationId xmlns:a16="http://schemas.microsoft.com/office/drawing/2014/main" id="{11FAAAEC-ABE1-B09E-36F7-74BD59FFFA05}"/>
              </a:ext>
            </a:extLst>
          </p:cNvPr>
          <p:cNvSpPr txBox="1"/>
          <p:nvPr/>
        </p:nvSpPr>
        <p:spPr>
          <a:xfrm>
            <a:off x="7008306" y="4663235"/>
            <a:ext cx="4113349" cy="1102038"/>
          </a:xfrm>
          <a:prstGeom prst="rect">
            <a:avLst/>
          </a:prstGeom>
          <a:noFill/>
          <a:ln>
            <a:solidFill>
              <a:schemeClr val="accent6"/>
            </a:solidFill>
            <a:prstDash val="dash"/>
          </a:ln>
        </p:spPr>
        <p:txBody>
          <a:bodyPr wrap="square" lIns="359859" tIns="179930" rIns="359859" bIns="179930" rtlCol="0">
            <a:spAutoFit/>
          </a:bodyPr>
          <a:lstStyle/>
          <a:p>
            <a:r>
              <a:rPr lang="de-DE" sz="1600" noProof="0" dirty="0">
                <a:latin typeface="Calibri" panose="020F0502020204030204" pitchFamily="34" charset="0"/>
                <a:ea typeface="Calibri" panose="020F0502020204030204" pitchFamily="34" charset="0"/>
                <a:cs typeface="Calibri" panose="020F0502020204030204" pitchFamily="34" charset="0"/>
              </a:rPr>
              <a:t>Jede*r hat </a:t>
            </a:r>
            <a:r>
              <a:rPr lang="de-DE" sz="1600" u="sng" noProof="0" dirty="0">
                <a:latin typeface="Calibri" panose="020F0502020204030204" pitchFamily="34" charset="0"/>
                <a:ea typeface="Calibri" panose="020F0502020204030204" pitchFamily="34" charset="0"/>
                <a:cs typeface="Calibri" panose="020F0502020204030204" pitchFamily="34" charset="0"/>
              </a:rPr>
              <a:t>ca. 3-5 Maßnahmenkarten </a:t>
            </a:r>
            <a:r>
              <a:rPr lang="de-DE" sz="1600" noProof="0" dirty="0">
                <a:latin typeface="Calibri" panose="020F0502020204030204" pitchFamily="34" charset="0"/>
                <a:ea typeface="Calibri" panose="020F0502020204030204" pitchFamily="34" charset="0"/>
                <a:cs typeface="Calibri" panose="020F0502020204030204" pitchFamily="34" charset="0"/>
              </a:rPr>
              <a:t>vorausgewählt und nach Relevanz geordnet als Stapel in der Hand.</a:t>
            </a:r>
          </a:p>
        </p:txBody>
      </p:sp>
      <p:pic>
        <p:nvPicPr>
          <p:cNvPr id="24" name="Grafik 23" descr="Schließendes Anführungszeichen mit einfarbiger Füllung">
            <a:extLst>
              <a:ext uri="{FF2B5EF4-FFF2-40B4-BE49-F238E27FC236}">
                <a16:creationId xmlns:a16="http://schemas.microsoft.com/office/drawing/2014/main" id="{6660EF14-DAB0-C36E-40FA-1CF3AFB6DCC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47191" y="4251811"/>
            <a:ext cx="755705" cy="755705"/>
          </a:xfrm>
          <a:prstGeom prst="rect">
            <a:avLst/>
          </a:prstGeom>
        </p:spPr>
      </p:pic>
      <p:pic>
        <p:nvPicPr>
          <p:cNvPr id="25" name="Grafik 24" descr="Öffnendes Anführungszeichen mit einfarbiger Füllung">
            <a:extLst>
              <a:ext uri="{FF2B5EF4-FFF2-40B4-BE49-F238E27FC236}">
                <a16:creationId xmlns:a16="http://schemas.microsoft.com/office/drawing/2014/main" id="{042F3BDA-8A97-55C4-3C14-7101B8A4730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40224" y="5356411"/>
            <a:ext cx="755705" cy="755705"/>
          </a:xfrm>
          <a:prstGeom prst="rect">
            <a:avLst/>
          </a:prstGeom>
        </p:spPr>
      </p:pic>
      <p:pic>
        <p:nvPicPr>
          <p:cNvPr id="2050" name="Picture 2">
            <a:extLst>
              <a:ext uri="{FF2B5EF4-FFF2-40B4-BE49-F238E27FC236}">
                <a16:creationId xmlns:a16="http://schemas.microsoft.com/office/drawing/2014/main" id="{A3BA9E7B-47CB-4F99-417C-E02D7443673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7907" b="7235"/>
          <a:stretch>
            <a:fillRect/>
          </a:stretch>
        </p:blipFill>
        <p:spPr bwMode="auto">
          <a:xfrm>
            <a:off x="2588263" y="4291825"/>
            <a:ext cx="2809875" cy="158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430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8E634-4A5A-4DFD-86AD-D028D7E73CCA}"/>
            </a:ext>
          </a:extLst>
        </p:cNvPr>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012EF8D6-9D0A-BBF0-D5B8-973A9184A29A}"/>
              </a:ext>
            </a:extLst>
          </p:cNvPr>
          <p:cNvGraphicFramePr>
            <a:graphicFrameLocks/>
          </p:cNvGraphicFramePr>
          <p:nvPr>
            <p:custDataLst>
              <p:tags r:id="rId1"/>
            </p:custDataLst>
          </p:nvPr>
        </p:nvGraphicFramePr>
        <p:xfrm>
          <a:off x="3970" y="2928"/>
          <a:ext cx="1587" cy="1587"/>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5" name="Objekt 4" hidden="1">
                        <a:extLst>
                          <a:ext uri="{FF2B5EF4-FFF2-40B4-BE49-F238E27FC236}">
                            <a16:creationId xmlns:a16="http://schemas.microsoft.com/office/drawing/2014/main" id="{012EF8D6-9D0A-BBF0-D5B8-973A9184A29A}"/>
                          </a:ext>
                        </a:extLst>
                      </p:cNvPr>
                      <p:cNvPicPr/>
                      <p:nvPr/>
                    </p:nvPicPr>
                    <p:blipFill>
                      <a:blip r:embed="rId5"/>
                      <a:stretch>
                        <a:fillRect/>
                      </a:stretch>
                    </p:blipFill>
                    <p:spPr>
                      <a:xfrm>
                        <a:off x="3970" y="2928"/>
                        <a:ext cx="1587" cy="1587"/>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3F91A0F-5740-0508-F4A1-399C7DE22BA1}"/>
              </a:ext>
            </a:extLst>
          </p:cNvPr>
          <p:cNvSpPr>
            <a:spLocks noGrp="1"/>
          </p:cNvSpPr>
          <p:nvPr>
            <p:ph type="title"/>
          </p:nvPr>
        </p:nvSpPr>
        <p:spPr/>
        <p:txBody>
          <a:bodyPr vert="horz" rIns="0">
            <a:normAutofit fontScale="90000"/>
          </a:bodyPr>
          <a:lstStyle/>
          <a:p>
            <a:r>
              <a:rPr lang="de-DE" noProof="0" dirty="0">
                <a:latin typeface="Calibri" panose="020F0502020204030204" pitchFamily="34" charset="0"/>
                <a:ea typeface="Calibri Light"/>
                <a:cs typeface="Calibri" panose="020F0502020204030204" pitchFamily="34" charset="0"/>
              </a:rPr>
              <a:t>Vorgehensweise für die Maßnahmenauswahl</a:t>
            </a:r>
            <a:br>
              <a:rPr lang="de-DE" noProof="0" dirty="0">
                <a:latin typeface="Calibri" panose="020F0502020204030204" pitchFamily="34" charset="0"/>
                <a:ea typeface="Calibri Light"/>
                <a:cs typeface="Calibri" panose="020F0502020204030204" pitchFamily="34" charset="0"/>
              </a:rPr>
            </a:br>
            <a:r>
              <a:rPr lang="de-DE" b="0" noProof="0" dirty="0">
                <a:latin typeface="Calibri" panose="020F0502020204030204" pitchFamily="34" charset="0"/>
                <a:ea typeface="Calibri Light"/>
                <a:cs typeface="Calibri" panose="020F0502020204030204" pitchFamily="34" charset="0"/>
              </a:rPr>
              <a:t>Teil 2 – Gemeinsame Priorisierung</a:t>
            </a:r>
            <a:endParaRPr lang="de-DE" b="0" noProof="0" dirty="0">
              <a:solidFill>
                <a:schemeClr val="bg1">
                  <a:lumMod val="50000"/>
                </a:schemeClr>
              </a:solidFill>
              <a:latin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FF904C2E-BBAC-432A-EB0E-33432C9D0FFB}"/>
              </a:ext>
            </a:extLst>
          </p:cNvPr>
          <p:cNvSpPr/>
          <p:nvPr/>
        </p:nvSpPr>
        <p:spPr>
          <a:xfrm>
            <a:off x="3166389" y="1696749"/>
            <a:ext cx="8473014" cy="2192369"/>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t>Reihum legt Jede*r eine Maßnahmenkarte auf den Tisch (getrennt nach den Handlungssträngen)</a:t>
            </a:r>
          </a:p>
          <a:p>
            <a:pPr marL="285408" indent="-285408">
              <a:buClr>
                <a:schemeClr val="accent2"/>
              </a:buClr>
              <a:buFont typeface="Wingdings" panose="05000000000000000000" pitchFamily="2" charset="2"/>
              <a:buChar char="§"/>
            </a:pPr>
            <a: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t>Innerhalb jedes Handlungsstrangs muss eine eindeutige Reihenfolge eingehalten werden (je weiter links, desto wichtiger ist die Maßnahme), Jede*r Kartenauslegende entscheidet über die Relevanz und begründet kurz, warum er/sie die Karte dort einordnet</a:t>
            </a:r>
          </a:p>
          <a:p>
            <a:pPr marL="285408" indent="-285408">
              <a:buClr>
                <a:schemeClr val="accent2"/>
              </a:buClr>
              <a:buFont typeface="Wingdings" panose="05000000000000000000" pitchFamily="2" charset="2"/>
              <a:buChar char="§"/>
            </a:pPr>
            <a: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t>Nachdem alle Karten gelegt sind, geht es reihum weiter und es darf jeweils 1 Karte hoch- oder runterpriorisiert werden inkl. Begründung </a:t>
            </a:r>
            <a:b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t>-&gt; Das Ende ist erreicht, wenn alle zufrieden sind oder die Zeit knapp wird</a:t>
            </a:r>
          </a:p>
          <a:p>
            <a:pPr marL="285408" indent="-285408">
              <a:buClr>
                <a:schemeClr val="accent2"/>
              </a:buClr>
              <a:buFont typeface="Wingdings" panose="05000000000000000000" pitchFamily="2" charset="2"/>
              <a:buChar char="§"/>
            </a:pPr>
            <a:r>
              <a:rPr lang="de-DE" sz="1400" noProof="0" dirty="0">
                <a:solidFill>
                  <a:schemeClr val="tx1"/>
                </a:solidFill>
                <a:latin typeface="Calibri" panose="020F0502020204030204" pitchFamily="34" charset="0"/>
                <a:ea typeface="Calibri" panose="020F0502020204030204" pitchFamily="34" charset="0"/>
                <a:cs typeface="Calibri" panose="020F0502020204030204" pitchFamily="34" charset="0"/>
              </a:rPr>
              <a:t>Achtung: hier geht es noch nicht um Abhängigkeiten, sondern rein um die Relevanz der Maßnahmen</a:t>
            </a:r>
          </a:p>
        </p:txBody>
      </p:sp>
      <p:sp>
        <p:nvSpPr>
          <p:cNvPr id="9" name="Rechteck 8">
            <a:extLst>
              <a:ext uri="{FF2B5EF4-FFF2-40B4-BE49-F238E27FC236}">
                <a16:creationId xmlns:a16="http://schemas.microsoft.com/office/drawing/2014/main" id="{7C796417-BC01-ABAE-DA72-C394F74FB237}"/>
              </a:ext>
            </a:extLst>
          </p:cNvPr>
          <p:cNvSpPr/>
          <p:nvPr/>
        </p:nvSpPr>
        <p:spPr>
          <a:xfrm>
            <a:off x="613835" y="4225079"/>
            <a:ext cx="5482169" cy="172309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79790" numCol="1" rtlCol="0" anchor="t"/>
          <a:lstStyle/>
          <a:p>
            <a:pPr marL="285408" indent="-285408">
              <a:buClr>
                <a:schemeClr val="accent2"/>
              </a:buClr>
              <a:buFont typeface="Wingdings" panose="05000000000000000000" pitchFamily="2" charset="2"/>
              <a:buChar char="§"/>
            </a:pPr>
            <a:endParaRPr lang="de-DE" sz="1597"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D88D3736-C3AF-93C6-5A43-590DBCF764EF}"/>
              </a:ext>
            </a:extLst>
          </p:cNvPr>
          <p:cNvSpPr/>
          <p:nvPr/>
        </p:nvSpPr>
        <p:spPr>
          <a:xfrm>
            <a:off x="613835" y="1689877"/>
            <a:ext cx="2319865" cy="219924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endParaRPr lang="de-DE" sz="1598"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B02E80BA-5370-37C7-AFDF-D34D6119430A}"/>
              </a:ext>
            </a:extLst>
          </p:cNvPr>
          <p:cNvSpPr/>
          <p:nvPr/>
        </p:nvSpPr>
        <p:spPr>
          <a:xfrm>
            <a:off x="3380368" y="1544083"/>
            <a:ext cx="1318362"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Vorgehen </a:t>
            </a:r>
          </a:p>
        </p:txBody>
      </p:sp>
      <p:sp>
        <p:nvSpPr>
          <p:cNvPr id="12" name="Rechteck 11">
            <a:extLst>
              <a:ext uri="{FF2B5EF4-FFF2-40B4-BE49-F238E27FC236}">
                <a16:creationId xmlns:a16="http://schemas.microsoft.com/office/drawing/2014/main" id="{8D4B975F-ED77-AAFB-832D-41FE70D03682}"/>
              </a:ext>
            </a:extLst>
          </p:cNvPr>
          <p:cNvSpPr/>
          <p:nvPr/>
        </p:nvSpPr>
        <p:spPr>
          <a:xfrm>
            <a:off x="797048" y="4076969"/>
            <a:ext cx="1137550"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Methode</a:t>
            </a:r>
          </a:p>
        </p:txBody>
      </p:sp>
      <p:sp>
        <p:nvSpPr>
          <p:cNvPr id="13" name="Rechteck 12">
            <a:extLst>
              <a:ext uri="{FF2B5EF4-FFF2-40B4-BE49-F238E27FC236}">
                <a16:creationId xmlns:a16="http://schemas.microsoft.com/office/drawing/2014/main" id="{15C62D1F-818B-6197-1E92-FBD5E29A2C82}"/>
              </a:ext>
            </a:extLst>
          </p:cNvPr>
          <p:cNvSpPr/>
          <p:nvPr/>
        </p:nvSpPr>
        <p:spPr>
          <a:xfrm>
            <a:off x="799930" y="1541769"/>
            <a:ext cx="607470"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Ziel</a:t>
            </a:r>
          </a:p>
        </p:txBody>
      </p:sp>
      <p:sp>
        <p:nvSpPr>
          <p:cNvPr id="14" name="Rechteck 13">
            <a:extLst>
              <a:ext uri="{FF2B5EF4-FFF2-40B4-BE49-F238E27FC236}">
                <a16:creationId xmlns:a16="http://schemas.microsoft.com/office/drawing/2014/main" id="{DF872FFD-68D3-D7B6-1A38-49856F37E577}"/>
              </a:ext>
            </a:extLst>
          </p:cNvPr>
          <p:cNvSpPr/>
          <p:nvPr/>
        </p:nvSpPr>
        <p:spPr>
          <a:xfrm>
            <a:off x="6215310" y="4225079"/>
            <a:ext cx="5362854" cy="172309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a:buClr>
                <a:schemeClr val="accent2"/>
              </a:buClr>
            </a:pPr>
            <a:endParaRPr lang="de-DE" sz="1397"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B35ECDB7-3354-C93E-580F-53C3E001C5FE}"/>
              </a:ext>
            </a:extLst>
          </p:cNvPr>
          <p:cNvSpPr/>
          <p:nvPr/>
        </p:nvSpPr>
        <p:spPr>
          <a:xfrm>
            <a:off x="613836" y="2164554"/>
            <a:ext cx="2319865" cy="784830"/>
          </a:xfrm>
          <a:prstGeom prst="rect">
            <a:avLst/>
          </a:prstGeom>
        </p:spPr>
        <p:txBody>
          <a:bodyPr wrap="square">
            <a:spAutoFit/>
          </a:bodyPr>
          <a:lstStyle/>
          <a:p>
            <a:pPr marL="285750" indent="-285750">
              <a:buClr>
                <a:schemeClr val="accent2"/>
              </a:buClr>
              <a:buFont typeface="Wingdings" panose="05000000000000000000" pitchFamily="2" charset="2"/>
              <a:buChar char="§"/>
            </a:pPr>
            <a:r>
              <a:rPr lang="de-DE" sz="1500" noProof="0" dirty="0">
                <a:latin typeface="Calibri" panose="020F0502020204030204" pitchFamily="34" charset="0"/>
                <a:ea typeface="Calibri" panose="020F0502020204030204" pitchFamily="34" charset="0"/>
                <a:cs typeface="Calibri" panose="020F0502020204030204" pitchFamily="34" charset="0"/>
              </a:rPr>
              <a:t>Gemeinsame Priorisierung der Maßnahmen</a:t>
            </a:r>
          </a:p>
        </p:txBody>
      </p:sp>
      <p:sp>
        <p:nvSpPr>
          <p:cNvPr id="22" name="Rechteck 21">
            <a:extLst>
              <a:ext uri="{FF2B5EF4-FFF2-40B4-BE49-F238E27FC236}">
                <a16:creationId xmlns:a16="http://schemas.microsoft.com/office/drawing/2014/main" id="{E52ED5B2-5FC7-5D94-6296-8EA2B8AD58AE}"/>
              </a:ext>
            </a:extLst>
          </p:cNvPr>
          <p:cNvSpPr/>
          <p:nvPr/>
        </p:nvSpPr>
        <p:spPr>
          <a:xfrm>
            <a:off x="6443515" y="4086349"/>
            <a:ext cx="1166629"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ea typeface="Calibri" panose="020F0502020204030204" pitchFamily="34" charset="0"/>
                <a:cs typeface="Calibri" panose="020F0502020204030204" pitchFamily="34" charset="0"/>
              </a:rPr>
              <a:t>Ergebnis</a:t>
            </a:r>
          </a:p>
        </p:txBody>
      </p:sp>
      <p:sp>
        <p:nvSpPr>
          <p:cNvPr id="23" name="Textfeld 22">
            <a:extLst>
              <a:ext uri="{FF2B5EF4-FFF2-40B4-BE49-F238E27FC236}">
                <a16:creationId xmlns:a16="http://schemas.microsoft.com/office/drawing/2014/main" id="{0741B82A-6D14-7744-4B4C-155515707D8D}"/>
              </a:ext>
            </a:extLst>
          </p:cNvPr>
          <p:cNvSpPr txBox="1"/>
          <p:nvPr/>
        </p:nvSpPr>
        <p:spPr>
          <a:xfrm>
            <a:off x="7008307" y="4663235"/>
            <a:ext cx="3964493" cy="1055872"/>
          </a:xfrm>
          <a:prstGeom prst="rect">
            <a:avLst/>
          </a:prstGeom>
          <a:noFill/>
          <a:ln>
            <a:solidFill>
              <a:schemeClr val="accent6"/>
            </a:solidFill>
            <a:prstDash val="dash"/>
          </a:ln>
        </p:spPr>
        <p:txBody>
          <a:bodyPr wrap="square" lIns="359859" tIns="179930" rIns="359859" bIns="179930" rtlCol="0">
            <a:spAutoFit/>
          </a:bodyPr>
          <a:lstStyle/>
          <a:p>
            <a:r>
              <a:rPr lang="de-DE" sz="1500" noProof="0" dirty="0">
                <a:latin typeface="Calibri" panose="020F0502020204030204" pitchFamily="34" charset="0"/>
                <a:ea typeface="Calibri" panose="020F0502020204030204" pitchFamily="34" charset="0"/>
                <a:cs typeface="Calibri" panose="020F0502020204030204" pitchFamily="34" charset="0"/>
              </a:rPr>
              <a:t>Pro Handlungsstrang liegt eine eindeutige Priorisierung vor bezüglich der umzusetzenden Maßnahmen</a:t>
            </a:r>
          </a:p>
        </p:txBody>
      </p:sp>
      <p:pic>
        <p:nvPicPr>
          <p:cNvPr id="24" name="Grafik 23" descr="Schließendes Anführungszeichen mit einfarbiger Füllung">
            <a:extLst>
              <a:ext uri="{FF2B5EF4-FFF2-40B4-BE49-F238E27FC236}">
                <a16:creationId xmlns:a16="http://schemas.microsoft.com/office/drawing/2014/main" id="{CAE61EB9-8493-7E36-0968-C8488DCE2BB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47191" y="4251811"/>
            <a:ext cx="755705" cy="755705"/>
          </a:xfrm>
          <a:prstGeom prst="rect">
            <a:avLst/>
          </a:prstGeom>
        </p:spPr>
      </p:pic>
      <p:pic>
        <p:nvPicPr>
          <p:cNvPr id="25" name="Grafik 24" descr="Öffnendes Anführungszeichen mit einfarbiger Füllung">
            <a:extLst>
              <a:ext uri="{FF2B5EF4-FFF2-40B4-BE49-F238E27FC236}">
                <a16:creationId xmlns:a16="http://schemas.microsoft.com/office/drawing/2014/main" id="{58039641-3547-0AE0-5E59-F53E64F05C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40224" y="5356411"/>
            <a:ext cx="755705" cy="755705"/>
          </a:xfrm>
          <a:prstGeom prst="rect">
            <a:avLst/>
          </a:prstGeom>
        </p:spPr>
      </p:pic>
      <p:pic>
        <p:nvPicPr>
          <p:cNvPr id="3" name="Picture 2" descr="Generiertes Bild">
            <a:extLst>
              <a:ext uri="{FF2B5EF4-FFF2-40B4-BE49-F238E27FC236}">
                <a16:creationId xmlns:a16="http://schemas.microsoft.com/office/drawing/2014/main" id="{35980C59-6D75-7B69-4E0E-89940585758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9576" b="6158"/>
          <a:stretch>
            <a:fillRect/>
          </a:stretch>
        </p:blipFill>
        <p:spPr bwMode="auto">
          <a:xfrm>
            <a:off x="3224982" y="4306380"/>
            <a:ext cx="1881068" cy="1585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028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EE702-789A-C8AC-BC8C-8BD2AE2309AB}"/>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4CBCC746-C91D-A7C0-998E-D0AE93F39BA0}"/>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en-US">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9431AD3F-078D-A6EA-7108-FD12B4BAA0E9}"/>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B5F3F9D3-4404-2C8C-8CB4-5D87AC9FF280}"/>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Erstellung der Roadmap</a:t>
            </a:r>
          </a:p>
        </p:txBody>
      </p:sp>
    </p:spTree>
    <p:extLst>
      <p:ext uri="{BB962C8B-B14F-4D97-AF65-F5344CB8AC3E}">
        <p14:creationId xmlns:p14="http://schemas.microsoft.com/office/powerpoint/2010/main" val="2343507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5E12-B89D-0D5B-0030-5224727B1511}"/>
            </a:ext>
          </a:extLst>
        </p:cNvPr>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4E7E8AC-0D00-DB55-5FE7-C6994A615E23}"/>
              </a:ext>
            </a:extLst>
          </p:cNvPr>
          <p:cNvGraphicFramePr>
            <a:graphicFrameLocks/>
          </p:cNvGraphicFramePr>
          <p:nvPr>
            <p:custDataLst>
              <p:tags r:id="rId1"/>
            </p:custDataLst>
          </p:nvPr>
        </p:nvGraphicFramePr>
        <p:xfrm>
          <a:off x="3970" y="2928"/>
          <a:ext cx="1587" cy="1587"/>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5" name="Objekt 4" hidden="1">
                        <a:extLst>
                          <a:ext uri="{FF2B5EF4-FFF2-40B4-BE49-F238E27FC236}">
                            <a16:creationId xmlns:a16="http://schemas.microsoft.com/office/drawing/2014/main" id="{D4E7E8AC-0D00-DB55-5FE7-C6994A615E23}"/>
                          </a:ext>
                        </a:extLst>
                      </p:cNvPr>
                      <p:cNvPicPr/>
                      <p:nvPr/>
                    </p:nvPicPr>
                    <p:blipFill>
                      <a:blip r:embed="rId5"/>
                      <a:stretch>
                        <a:fillRect/>
                      </a:stretch>
                    </p:blipFill>
                    <p:spPr>
                      <a:xfrm>
                        <a:off x="3970" y="2928"/>
                        <a:ext cx="1587" cy="1587"/>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F9CA8604-FDFE-E5D3-AD08-CE334ECF35CC}"/>
              </a:ext>
            </a:extLst>
          </p:cNvPr>
          <p:cNvSpPr>
            <a:spLocks noGrp="1"/>
          </p:cNvSpPr>
          <p:nvPr>
            <p:ph type="title"/>
          </p:nvPr>
        </p:nvSpPr>
        <p:spPr/>
        <p:txBody>
          <a:bodyPr vert="horz">
            <a:normAutofit fontScale="90000"/>
          </a:bodyPr>
          <a:lstStyle/>
          <a:p>
            <a:r>
              <a:rPr lang="de-DE" sz="2700" noProof="0" dirty="0">
                <a:latin typeface="Calibri" panose="020F0502020204030204" pitchFamily="34" charset="0"/>
                <a:cs typeface="Calibri" panose="020F0502020204030204" pitchFamily="34" charset="0"/>
              </a:rPr>
              <a:t>Roadmapping</a:t>
            </a:r>
            <a:r>
              <a:rPr lang="de-DE" noProof="0" dirty="0">
                <a:latin typeface="Calibri" panose="020F0502020204030204" pitchFamily="34" charset="0"/>
                <a:cs typeface="Calibri" panose="020F0502020204030204" pitchFamily="34" charset="0"/>
              </a:rPr>
              <a:t> </a:t>
            </a:r>
            <a:br>
              <a:rPr lang="de-DE" noProof="0" dirty="0">
                <a:latin typeface="Calibri" panose="020F0502020204030204" pitchFamily="34" charset="0"/>
                <a:cs typeface="Calibri" panose="020F0502020204030204" pitchFamily="34" charset="0"/>
              </a:rPr>
            </a:br>
            <a:r>
              <a:rPr lang="de-DE" noProof="0" dirty="0">
                <a:latin typeface="Calibri" panose="020F0502020204030204" pitchFamily="34" charset="0"/>
                <a:cs typeface="Calibri" panose="020F0502020204030204" pitchFamily="34" charset="0"/>
              </a:rPr>
              <a:t>Wie kommen wir von den ausgewählten Maßnahmen zu einer Roadmap?</a:t>
            </a:r>
            <a:endParaRPr lang="de-DE" noProof="0" dirty="0">
              <a:solidFill>
                <a:schemeClr val="bg1">
                  <a:lumMod val="50000"/>
                </a:schemeClr>
              </a:solidFill>
              <a:latin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289327D6-CAAD-07DC-AE38-B437BE3F1906}"/>
              </a:ext>
            </a:extLst>
          </p:cNvPr>
          <p:cNvSpPr/>
          <p:nvPr/>
        </p:nvSpPr>
        <p:spPr>
          <a:xfrm>
            <a:off x="3380368" y="1641947"/>
            <a:ext cx="8197798" cy="219924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a:buClr>
                <a:schemeClr val="accent2"/>
              </a:buClr>
            </a:pPr>
            <a:endParaRPr lang="de-DE" sz="1597"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hteck 8">
            <a:extLst>
              <a:ext uri="{FF2B5EF4-FFF2-40B4-BE49-F238E27FC236}">
                <a16:creationId xmlns:a16="http://schemas.microsoft.com/office/drawing/2014/main" id="{F5D856AB-95B3-442E-0007-9B9383A7EF80}"/>
              </a:ext>
            </a:extLst>
          </p:cNvPr>
          <p:cNvSpPr/>
          <p:nvPr/>
        </p:nvSpPr>
        <p:spPr>
          <a:xfrm>
            <a:off x="613833" y="4164715"/>
            <a:ext cx="5482171" cy="1786809"/>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179790" numCol="1" rtlCol="0" anchor="t"/>
          <a:lstStyle/>
          <a:p>
            <a:pPr marL="285408" indent="-285408">
              <a:buClr>
                <a:schemeClr val="accent2"/>
              </a:buClr>
              <a:buFont typeface="Wingdings" panose="05000000000000000000" pitchFamily="2" charset="2"/>
              <a:buChar char="§"/>
            </a:pPr>
            <a:endParaRPr lang="de-DE" sz="1597" noProof="0">
              <a:solidFill>
                <a:schemeClr val="tx1"/>
              </a:solidFill>
              <a:latin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9E229403-920E-2DF8-C6DD-514C100E559F}"/>
              </a:ext>
            </a:extLst>
          </p:cNvPr>
          <p:cNvSpPr/>
          <p:nvPr/>
        </p:nvSpPr>
        <p:spPr>
          <a:xfrm>
            <a:off x="613833" y="1641947"/>
            <a:ext cx="2571819" cy="2199241"/>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marL="285408" indent="-285408">
              <a:buClr>
                <a:schemeClr val="accent2"/>
              </a:buClr>
              <a:buFont typeface="Wingdings" panose="05000000000000000000" pitchFamily="2" charset="2"/>
              <a:buChar char="§"/>
            </a:pPr>
            <a:endParaRPr lang="de-DE" sz="1598"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A5FDD518-4A16-C646-06BD-6B4433D29996}"/>
              </a:ext>
            </a:extLst>
          </p:cNvPr>
          <p:cNvSpPr/>
          <p:nvPr/>
        </p:nvSpPr>
        <p:spPr>
          <a:xfrm>
            <a:off x="3537685" y="1496153"/>
            <a:ext cx="1318362"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cs typeface="Calibri" panose="020F0502020204030204" pitchFamily="34" charset="0"/>
              </a:rPr>
              <a:t>Vorgehen </a:t>
            </a:r>
          </a:p>
        </p:txBody>
      </p:sp>
      <p:sp>
        <p:nvSpPr>
          <p:cNvPr id="12" name="Rechteck 11">
            <a:extLst>
              <a:ext uri="{FF2B5EF4-FFF2-40B4-BE49-F238E27FC236}">
                <a16:creationId xmlns:a16="http://schemas.microsoft.com/office/drawing/2014/main" id="{CF6BE534-6DD3-492E-5F44-5D9563B5F7F6}"/>
              </a:ext>
            </a:extLst>
          </p:cNvPr>
          <p:cNvSpPr/>
          <p:nvPr/>
        </p:nvSpPr>
        <p:spPr>
          <a:xfrm>
            <a:off x="797048" y="3987997"/>
            <a:ext cx="1137550" cy="25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cs typeface="Calibri" panose="020F0502020204030204" pitchFamily="34" charset="0"/>
              </a:rPr>
              <a:t>Methode</a:t>
            </a:r>
          </a:p>
        </p:txBody>
      </p:sp>
      <p:sp>
        <p:nvSpPr>
          <p:cNvPr id="13" name="Rechteck 12">
            <a:extLst>
              <a:ext uri="{FF2B5EF4-FFF2-40B4-BE49-F238E27FC236}">
                <a16:creationId xmlns:a16="http://schemas.microsoft.com/office/drawing/2014/main" id="{22917638-A0D0-3EDF-9EA2-1CB43E45A597}"/>
              </a:ext>
            </a:extLst>
          </p:cNvPr>
          <p:cNvSpPr/>
          <p:nvPr/>
        </p:nvSpPr>
        <p:spPr>
          <a:xfrm>
            <a:off x="780263" y="1493839"/>
            <a:ext cx="607470" cy="29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cs typeface="Calibri" panose="020F0502020204030204" pitchFamily="34" charset="0"/>
              </a:rPr>
              <a:t>Ziel</a:t>
            </a:r>
          </a:p>
        </p:txBody>
      </p:sp>
      <p:sp>
        <p:nvSpPr>
          <p:cNvPr id="14" name="Rechteck 13">
            <a:extLst>
              <a:ext uri="{FF2B5EF4-FFF2-40B4-BE49-F238E27FC236}">
                <a16:creationId xmlns:a16="http://schemas.microsoft.com/office/drawing/2014/main" id="{86D9886F-5CD4-BEB8-ACAD-5AAEBADE5114}"/>
              </a:ext>
            </a:extLst>
          </p:cNvPr>
          <p:cNvSpPr/>
          <p:nvPr/>
        </p:nvSpPr>
        <p:spPr>
          <a:xfrm>
            <a:off x="6215310" y="4164715"/>
            <a:ext cx="5362856" cy="1786809"/>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32" tIns="179790" rIns="91332" bIns="45666" numCol="1" spcCol="0" rtlCol="0" fromWordArt="0" anchor="t" anchorCtr="0" forceAA="0" compatLnSpc="1">
            <a:prstTxWarp prst="textNoShape">
              <a:avLst/>
            </a:prstTxWarp>
            <a:noAutofit/>
          </a:bodyPr>
          <a:lstStyle/>
          <a:p>
            <a:pPr>
              <a:buClr>
                <a:schemeClr val="accent2"/>
              </a:buClr>
            </a:pPr>
            <a:endParaRPr lang="de-DE" sz="1397" noProof="0">
              <a:solidFill>
                <a:schemeClr val="tx1"/>
              </a:solidFill>
              <a:latin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38945C57-8CE6-5C2C-91DA-AC2CFD12368C}"/>
              </a:ext>
            </a:extLst>
          </p:cNvPr>
          <p:cNvSpPr/>
          <p:nvPr/>
        </p:nvSpPr>
        <p:spPr>
          <a:xfrm>
            <a:off x="613832" y="1890239"/>
            <a:ext cx="2571820" cy="1785104"/>
          </a:xfrm>
          <a:prstGeom prst="rect">
            <a:avLst/>
          </a:prstGeom>
        </p:spPr>
        <p:txBody>
          <a:bodyPr wrap="square">
            <a:spAutoFit/>
          </a:bodyPr>
          <a:lstStyle/>
          <a:p>
            <a:pPr marL="285750" indent="-285750">
              <a:buClr>
                <a:schemeClr val="accent2"/>
              </a:buClr>
              <a:buFont typeface="Wingdings" panose="05000000000000000000" pitchFamily="2" charset="2"/>
              <a:buChar char="§"/>
            </a:pPr>
            <a:r>
              <a:rPr lang="de-DE" sz="1400" noProof="0" dirty="0">
                <a:latin typeface="Calibri" panose="020F0502020204030204" pitchFamily="34" charset="0"/>
                <a:cs typeface="Calibri" panose="020F0502020204030204" pitchFamily="34" charset="0"/>
              </a:rPr>
              <a:t>Überführung der priorisierten Maßnahmen in eine zeitlich logische Umsetzung</a:t>
            </a:r>
          </a:p>
          <a:p>
            <a:pPr marL="285750" indent="-285750">
              <a:buClr>
                <a:schemeClr val="accent2"/>
              </a:buClr>
              <a:buFont typeface="Wingdings" panose="05000000000000000000" pitchFamily="2" charset="2"/>
              <a:buChar char="§"/>
            </a:pPr>
            <a:r>
              <a:rPr lang="de-DE" sz="1400" noProof="0" dirty="0">
                <a:latin typeface="Calibri" panose="020F0502020204030204" pitchFamily="34" charset="0"/>
                <a:cs typeface="Calibri" panose="020F0502020204030204" pitchFamily="34" charset="0"/>
              </a:rPr>
              <a:t>Gemeinsames Bild über Startzeitpunkte, Reihenfolge und Verantwortung schaffen</a:t>
            </a:r>
          </a:p>
          <a:p>
            <a:pPr marL="285750" indent="-285750">
              <a:buClr>
                <a:schemeClr val="accent2"/>
              </a:buClr>
              <a:buFont typeface="Wingdings" panose="05000000000000000000" pitchFamily="2" charset="2"/>
              <a:buChar char="§"/>
            </a:pPr>
            <a:endParaRPr lang="de-DE" sz="1200" noProof="0" dirty="0">
              <a:latin typeface="Calibri" panose="020F0502020204030204" pitchFamily="34" charset="0"/>
              <a:cs typeface="Calibri" panose="020F0502020204030204" pitchFamily="34" charset="0"/>
            </a:endParaRPr>
          </a:p>
        </p:txBody>
      </p:sp>
      <p:sp>
        <p:nvSpPr>
          <p:cNvPr id="22" name="Rechteck 21">
            <a:extLst>
              <a:ext uri="{FF2B5EF4-FFF2-40B4-BE49-F238E27FC236}">
                <a16:creationId xmlns:a16="http://schemas.microsoft.com/office/drawing/2014/main" id="{9B9D0F1A-142A-509E-17CE-5F71309A39B3}"/>
              </a:ext>
            </a:extLst>
          </p:cNvPr>
          <p:cNvSpPr/>
          <p:nvPr/>
        </p:nvSpPr>
        <p:spPr>
          <a:xfrm>
            <a:off x="6443515" y="4036705"/>
            <a:ext cx="1166629" cy="25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797" b="1" noProof="0">
                <a:solidFill>
                  <a:schemeClr val="accent2"/>
                </a:solidFill>
                <a:latin typeface="Calibri" panose="020F0502020204030204" pitchFamily="34" charset="0"/>
                <a:cs typeface="Calibri" panose="020F0502020204030204" pitchFamily="34" charset="0"/>
              </a:rPr>
              <a:t>Ergebnis</a:t>
            </a:r>
          </a:p>
        </p:txBody>
      </p:sp>
      <p:sp>
        <p:nvSpPr>
          <p:cNvPr id="23" name="Textfeld 22">
            <a:extLst>
              <a:ext uri="{FF2B5EF4-FFF2-40B4-BE49-F238E27FC236}">
                <a16:creationId xmlns:a16="http://schemas.microsoft.com/office/drawing/2014/main" id="{59A4EA38-892F-91D0-C843-25CEB42832ED}"/>
              </a:ext>
            </a:extLst>
          </p:cNvPr>
          <p:cNvSpPr txBox="1"/>
          <p:nvPr/>
        </p:nvSpPr>
        <p:spPr>
          <a:xfrm>
            <a:off x="7008307" y="4644800"/>
            <a:ext cx="4107367" cy="1225149"/>
          </a:xfrm>
          <a:prstGeom prst="rect">
            <a:avLst/>
          </a:prstGeom>
          <a:noFill/>
          <a:ln>
            <a:solidFill>
              <a:schemeClr val="accent6"/>
            </a:solidFill>
            <a:prstDash val="dash"/>
          </a:ln>
        </p:spPr>
        <p:txBody>
          <a:bodyPr wrap="square" lIns="359859" tIns="179930" rIns="359859" bIns="179930" rtlCol="0">
            <a:spAutoFit/>
          </a:bodyPr>
          <a:lstStyle/>
          <a:p>
            <a:r>
              <a:rPr lang="de-DE" sz="1400" noProof="0">
                <a:latin typeface="Calibri" panose="020F0502020204030204" pitchFamily="34" charset="0"/>
                <a:ea typeface="Calibri" panose="020F0502020204030204" pitchFamily="34" charset="0"/>
                <a:cs typeface="Calibri" panose="020F0502020204030204" pitchFamily="34" charset="0"/>
              </a:rPr>
              <a:t>Wir haben eine gemeinsam abgestimmte </a:t>
            </a:r>
            <a:r>
              <a:rPr lang="de-DE" sz="1400" noProof="0" err="1">
                <a:latin typeface="Calibri" panose="020F0502020204030204" pitchFamily="34" charset="0"/>
                <a:ea typeface="Calibri" panose="020F0502020204030204" pitchFamily="34" charset="0"/>
                <a:cs typeface="Calibri" panose="020F0502020204030204" pitchFamily="34" charset="0"/>
              </a:rPr>
              <a:t>Umsetzungsroadmap</a:t>
            </a:r>
            <a:r>
              <a:rPr lang="de-DE" sz="1400" noProof="0">
                <a:latin typeface="Calibri" panose="020F0502020204030204" pitchFamily="34" charset="0"/>
                <a:ea typeface="Calibri" panose="020F0502020204030204" pitchFamily="34" charset="0"/>
                <a:cs typeface="Calibri" panose="020F0502020204030204" pitchFamily="34" charset="0"/>
              </a:rPr>
              <a:t> erstellt, in der die priorisierten Maßnahmen zeitlich eingeordnet und erste Verantwortungen zugeordnet sind.</a:t>
            </a:r>
          </a:p>
        </p:txBody>
      </p:sp>
      <p:pic>
        <p:nvPicPr>
          <p:cNvPr id="24" name="Grafik 23" descr="Schließendes Anführungszeichen mit einfarbiger Füllung">
            <a:extLst>
              <a:ext uri="{FF2B5EF4-FFF2-40B4-BE49-F238E27FC236}">
                <a16:creationId xmlns:a16="http://schemas.microsoft.com/office/drawing/2014/main" id="{63FEE5A5-E2AC-208A-2F6C-08C671A582D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47191" y="4282536"/>
            <a:ext cx="755705" cy="755705"/>
          </a:xfrm>
          <a:prstGeom prst="rect">
            <a:avLst/>
          </a:prstGeom>
        </p:spPr>
      </p:pic>
      <p:pic>
        <p:nvPicPr>
          <p:cNvPr id="25" name="Grafik 24" descr="Öffnendes Anführungszeichen mit einfarbiger Füllung">
            <a:extLst>
              <a:ext uri="{FF2B5EF4-FFF2-40B4-BE49-F238E27FC236}">
                <a16:creationId xmlns:a16="http://schemas.microsoft.com/office/drawing/2014/main" id="{1F60FDAE-6A31-F5A5-3D1C-C885A37873A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37821" y="5195819"/>
            <a:ext cx="755705" cy="755705"/>
          </a:xfrm>
          <a:prstGeom prst="rect">
            <a:avLst/>
          </a:prstGeom>
        </p:spPr>
      </p:pic>
      <p:pic>
        <p:nvPicPr>
          <p:cNvPr id="1026" name="Picture 2">
            <a:extLst>
              <a:ext uri="{FF2B5EF4-FFF2-40B4-BE49-F238E27FC236}">
                <a16:creationId xmlns:a16="http://schemas.microsoft.com/office/drawing/2014/main" id="{7379D4FF-3349-AB94-7D5E-03BB1891A305}"/>
              </a:ext>
            </a:extLst>
          </p:cNvPr>
          <p:cNvPicPr>
            <a:picLocks noChangeAspect="1" noChangeArrowheads="1"/>
          </p:cNvPicPr>
          <p:nvPr/>
        </p:nvPicPr>
        <p:blipFill>
          <a:blip r:embed="rId8"/>
          <a:srcRect l="4586" r="4586"/>
          <a:stretch/>
        </p:blipFill>
        <p:spPr bwMode="auto">
          <a:xfrm>
            <a:off x="2806298" y="4307879"/>
            <a:ext cx="2204783" cy="1618273"/>
          </a:xfrm>
          <a:prstGeom prst="rect">
            <a:avLst/>
          </a:prstGeom>
          <a:noFill/>
          <a:extLst>
            <a:ext uri="{909E8E84-426E-40DD-AFC4-6F175D3DCCD1}">
              <a14:hiddenFill xmlns:a14="http://schemas.microsoft.com/office/drawing/2010/main">
                <a:solidFill>
                  <a:srgbClr val="FFFFFF"/>
                </a:solidFill>
              </a14:hiddenFill>
            </a:ext>
          </a:extLst>
        </p:spPr>
      </p:pic>
      <p:sp>
        <p:nvSpPr>
          <p:cNvPr id="30" name="Rechteck 29">
            <a:extLst>
              <a:ext uri="{FF2B5EF4-FFF2-40B4-BE49-F238E27FC236}">
                <a16:creationId xmlns:a16="http://schemas.microsoft.com/office/drawing/2014/main" id="{370159C0-6F5A-A1BD-4DCA-48DCCFA6B9B9}"/>
              </a:ext>
            </a:extLst>
          </p:cNvPr>
          <p:cNvSpPr/>
          <p:nvPr/>
        </p:nvSpPr>
        <p:spPr>
          <a:xfrm>
            <a:off x="3380367" y="1890239"/>
            <a:ext cx="8240132" cy="1815882"/>
          </a:xfrm>
          <a:prstGeom prst="rect">
            <a:avLst/>
          </a:prstGeom>
        </p:spPr>
        <p:txBody>
          <a:bodyPr wrap="square">
            <a:spAutoFit/>
          </a:bodyPr>
          <a:lstStyle/>
          <a:p>
            <a:pPr marL="285750" indent="-285750">
              <a:buClr>
                <a:schemeClr val="accent2"/>
              </a:buClr>
              <a:buFont typeface="Wingdings" panose="05000000000000000000" pitchFamily="2" charset="2"/>
              <a:buChar char="§"/>
            </a:pPr>
            <a:r>
              <a:rPr lang="de-DE" sz="1400" noProof="0">
                <a:latin typeface="Calibri" panose="020F0502020204030204" pitchFamily="34" charset="0"/>
                <a:cs typeface="Calibri" panose="020F0502020204030204" pitchFamily="34" charset="0"/>
              </a:rPr>
              <a:t>Die priorisierten Maßnahmen werden </a:t>
            </a:r>
            <a:r>
              <a:rPr lang="de-DE" sz="1400" b="1" noProof="0">
                <a:latin typeface="Calibri" panose="020F0502020204030204" pitchFamily="34" charset="0"/>
                <a:cs typeface="Calibri" panose="020F0502020204030204" pitchFamily="34" charset="0"/>
              </a:rPr>
              <a:t>auf einem vorbereiteten Zeitstrahl</a:t>
            </a:r>
            <a:r>
              <a:rPr lang="de-DE" sz="1400" noProof="0">
                <a:latin typeface="Calibri" panose="020F0502020204030204" pitchFamily="34" charset="0"/>
                <a:cs typeface="Calibri" panose="020F0502020204030204" pitchFamily="34" charset="0"/>
              </a:rPr>
              <a:t> platziert</a:t>
            </a:r>
          </a:p>
          <a:p>
            <a:pPr marL="285750" indent="-285750">
              <a:buClr>
                <a:schemeClr val="accent2"/>
              </a:buClr>
              <a:buFont typeface="Wingdings" panose="05000000000000000000" pitchFamily="2" charset="2"/>
              <a:buChar char="§"/>
            </a:pPr>
            <a:r>
              <a:rPr lang="de-DE" sz="1400" noProof="0">
                <a:latin typeface="Calibri" panose="020F0502020204030204" pitchFamily="34" charset="0"/>
                <a:cs typeface="Calibri" panose="020F0502020204030204" pitchFamily="34" charset="0"/>
              </a:rPr>
              <a:t>Gemeinsame Diskussion:</a:t>
            </a:r>
            <a:br>
              <a:rPr lang="de-DE" sz="1400" noProof="0">
                <a:latin typeface="Calibri" panose="020F0502020204030204" pitchFamily="34" charset="0"/>
                <a:cs typeface="Calibri" panose="020F0502020204030204" pitchFamily="34" charset="0"/>
              </a:rPr>
            </a:br>
            <a:r>
              <a:rPr lang="de-DE" sz="1400" noProof="0">
                <a:latin typeface="Calibri" panose="020F0502020204030204" pitchFamily="34" charset="0"/>
                <a:cs typeface="Calibri" panose="020F0502020204030204" pitchFamily="34" charset="0"/>
              </a:rPr>
              <a:t>– Welche Maßnahme startet wann?</a:t>
            </a:r>
            <a:br>
              <a:rPr lang="de-DE" sz="1400" noProof="0">
                <a:latin typeface="Calibri" panose="020F0502020204030204" pitchFamily="34" charset="0"/>
                <a:cs typeface="Calibri" panose="020F0502020204030204" pitchFamily="34" charset="0"/>
              </a:rPr>
            </a:br>
            <a:r>
              <a:rPr lang="de-DE" sz="1400" noProof="0">
                <a:latin typeface="Calibri" panose="020F0502020204030204" pitchFamily="34" charset="0"/>
                <a:cs typeface="Calibri" panose="020F0502020204030204" pitchFamily="34" charset="0"/>
              </a:rPr>
              <a:t>– Was bedingt sich gegenseitig?</a:t>
            </a:r>
            <a:br>
              <a:rPr lang="de-DE" sz="1400" noProof="0">
                <a:latin typeface="Calibri" panose="020F0502020204030204" pitchFamily="34" charset="0"/>
                <a:cs typeface="Calibri" panose="020F0502020204030204" pitchFamily="34" charset="0"/>
              </a:rPr>
            </a:br>
            <a:r>
              <a:rPr lang="de-DE" sz="1400" noProof="0">
                <a:latin typeface="Calibri" panose="020F0502020204030204" pitchFamily="34" charset="0"/>
                <a:cs typeface="Calibri" panose="020F0502020204030204" pitchFamily="34" charset="0"/>
              </a:rPr>
              <a:t>– Was kann parallel laufen?</a:t>
            </a:r>
          </a:p>
          <a:p>
            <a:pPr marL="285750" indent="-285750">
              <a:buClr>
                <a:schemeClr val="accent2"/>
              </a:buClr>
              <a:buFont typeface="Wingdings" panose="05000000000000000000" pitchFamily="2" charset="2"/>
              <a:buChar char="§"/>
            </a:pPr>
            <a:r>
              <a:rPr lang="de-DE" sz="1400" noProof="0">
                <a:latin typeface="Calibri" panose="020F0502020204030204" pitchFamily="34" charset="0"/>
                <a:cs typeface="Calibri" panose="020F0502020204030204" pitchFamily="34" charset="0"/>
              </a:rPr>
              <a:t>Maßnahmen werden zwei bis drei </a:t>
            </a:r>
            <a:r>
              <a:rPr lang="de-DE" sz="1400" b="1" noProof="0">
                <a:latin typeface="Calibri" panose="020F0502020204030204" pitchFamily="34" charset="0"/>
                <a:cs typeface="Calibri" panose="020F0502020204030204" pitchFamily="34" charset="0"/>
              </a:rPr>
              <a:t>Handlungssträngen </a:t>
            </a:r>
            <a:r>
              <a:rPr lang="de-DE" sz="1400" noProof="0">
                <a:latin typeface="Calibri" panose="020F0502020204030204" pitchFamily="34" charset="0"/>
                <a:cs typeface="Calibri" panose="020F0502020204030204" pitchFamily="34" charset="0"/>
              </a:rPr>
              <a:t>zugeordnet</a:t>
            </a:r>
          </a:p>
          <a:p>
            <a:pPr marL="285750" indent="-285750">
              <a:buClr>
                <a:schemeClr val="accent2"/>
              </a:buClr>
              <a:buFont typeface="Wingdings" panose="05000000000000000000" pitchFamily="2" charset="2"/>
              <a:buChar char="§"/>
            </a:pPr>
            <a:r>
              <a:rPr lang="de-DE" sz="1400" noProof="0">
                <a:latin typeface="Calibri" panose="020F0502020204030204" pitchFamily="34" charset="0"/>
                <a:cs typeface="Calibri" panose="020F0502020204030204" pitchFamily="34" charset="0"/>
              </a:rPr>
              <a:t>Zeitstrahl wird mit </a:t>
            </a:r>
            <a:r>
              <a:rPr lang="de-DE" sz="1400" b="1" noProof="0">
                <a:latin typeface="Calibri" panose="020F0502020204030204" pitchFamily="34" charset="0"/>
                <a:cs typeface="Calibri" panose="020F0502020204030204" pitchFamily="34" charset="0"/>
              </a:rPr>
              <a:t>verantwortlichen Personen</a:t>
            </a:r>
            <a:r>
              <a:rPr lang="de-DE" sz="1400" noProof="0">
                <a:latin typeface="Calibri" panose="020F0502020204030204" pitchFamily="34" charset="0"/>
                <a:cs typeface="Calibri" panose="020F0502020204030204" pitchFamily="34" charset="0"/>
              </a:rPr>
              <a:t> und ggf. Meilensteinen ergänzt</a:t>
            </a:r>
          </a:p>
          <a:p>
            <a:pPr marL="285750" indent="-285750">
              <a:buClr>
                <a:schemeClr val="accent2"/>
              </a:buClr>
              <a:buFont typeface="Wingdings" panose="05000000000000000000" pitchFamily="2" charset="2"/>
              <a:buChar char="§"/>
            </a:pPr>
            <a:r>
              <a:rPr lang="de-DE" sz="1400" noProof="0">
                <a:latin typeface="Calibri" panose="020F0502020204030204" pitchFamily="34" charset="0"/>
                <a:cs typeface="Calibri" panose="020F0502020204030204" pitchFamily="34" charset="0"/>
              </a:rPr>
              <a:t>Reflexion: Zahlen die Maßnahmen auf die gesetzten Ziele ein?</a:t>
            </a:r>
          </a:p>
        </p:txBody>
      </p:sp>
    </p:spTree>
    <p:extLst>
      <p:ext uri="{BB962C8B-B14F-4D97-AF65-F5344CB8AC3E}">
        <p14:creationId xmlns:p14="http://schemas.microsoft.com/office/powerpoint/2010/main" val="369033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D63967C-1BD2-8D64-B014-FD45FEE7A5B8}"/>
              </a:ext>
            </a:extLst>
          </p:cNvPr>
          <p:cNvGraphicFramePr>
            <a:graphicFrameLocks/>
          </p:cNvGraphicFramePr>
          <p:nvPr>
            <p:custDataLst>
              <p:tags r:id="rId1"/>
            </p:custDataLst>
            <p:extLst>
              <p:ext uri="{D42A27DB-BD31-4B8C-83A1-F6EECF244321}">
                <p14:modId xmlns:p14="http://schemas.microsoft.com/office/powerpoint/2010/main" val="2994521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4" name="think-cell data - do not delete" hidden="1">
                        <a:extLst>
                          <a:ext uri="{FF2B5EF4-FFF2-40B4-BE49-F238E27FC236}">
                            <a16:creationId xmlns:a16="http://schemas.microsoft.com/office/drawing/2014/main" id="{0D63967C-1BD2-8D64-B014-FD45FEE7A5B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Grafik 8">
            <a:extLst>
              <a:ext uri="{FF2B5EF4-FFF2-40B4-BE49-F238E27FC236}">
                <a16:creationId xmlns:a16="http://schemas.microsoft.com/office/drawing/2014/main" id="{73390371-903C-F994-51CF-CD24AC13F0D0}"/>
              </a:ext>
            </a:extLst>
          </p:cNvPr>
          <p:cNvPicPr>
            <a:picLocks noChangeAspect="1"/>
          </p:cNvPicPr>
          <p:nvPr/>
        </p:nvPicPr>
        <p:blipFill>
          <a:blip r:embed="rId6"/>
          <a:stretch>
            <a:fillRect/>
          </a:stretch>
        </p:blipFill>
        <p:spPr>
          <a:xfrm>
            <a:off x="3018650" y="1631600"/>
            <a:ext cx="6154700" cy="4171083"/>
          </a:xfrm>
          <a:prstGeom prst="rect">
            <a:avLst/>
          </a:prstGeom>
          <a:ln>
            <a:solidFill>
              <a:schemeClr val="tx1">
                <a:lumMod val="50000"/>
                <a:lumOff val="50000"/>
              </a:schemeClr>
            </a:solidFill>
          </a:ln>
          <a:effectLst>
            <a:outerShdw blurRad="63500" sx="102000" sy="102000" algn="ctr" rotWithShape="0">
              <a:prstClr val="black">
                <a:alpha val="40000"/>
              </a:prstClr>
            </a:outerShdw>
          </a:effectLst>
        </p:spPr>
      </p:pic>
      <p:sp>
        <p:nvSpPr>
          <p:cNvPr id="2" name="Titel 1">
            <a:extLst>
              <a:ext uri="{FF2B5EF4-FFF2-40B4-BE49-F238E27FC236}">
                <a16:creationId xmlns:a16="http://schemas.microsoft.com/office/drawing/2014/main" id="{08DA3777-73FA-1467-5983-860EE9D6B501}"/>
              </a:ext>
            </a:extLst>
          </p:cNvPr>
          <p:cNvSpPr>
            <a:spLocks noGrp="1"/>
          </p:cNvSpPr>
          <p:nvPr>
            <p:ph type="title"/>
          </p:nvPr>
        </p:nvSpPr>
        <p:spPr/>
        <p:txBody>
          <a:bodyPr vert="horz" rIns="0"/>
          <a:lstStyle/>
          <a:p>
            <a:r>
              <a:rPr lang="de-DE" dirty="0" err="1">
                <a:latin typeface="Calibri" panose="020F0502020204030204" pitchFamily="34" charset="0"/>
                <a:cs typeface="Calibri" panose="020F0502020204030204" pitchFamily="34" charset="0"/>
              </a:rPr>
              <a:t>Roadmapping</a:t>
            </a:r>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1557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E2783-9C3D-A0F9-B7CE-582111F848EE}"/>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702FF1EC-5A80-8A43-1853-A46D31EF483F}"/>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p>
        </p:txBody>
      </p:sp>
      <p:sp>
        <p:nvSpPr>
          <p:cNvPr id="7" name="Object2">
            <a:extLst>
              <a:ext uri="{FF2B5EF4-FFF2-40B4-BE49-F238E27FC236}">
                <a16:creationId xmlns:a16="http://schemas.microsoft.com/office/drawing/2014/main" id="{268358D8-02BE-44D0-2062-3FCE785DED9D}"/>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p>
        </p:txBody>
      </p:sp>
      <p:sp>
        <p:nvSpPr>
          <p:cNvPr id="4" name="Object3">
            <a:extLst>
              <a:ext uri="{FF2B5EF4-FFF2-40B4-BE49-F238E27FC236}">
                <a16:creationId xmlns:a16="http://schemas.microsoft.com/office/drawing/2014/main" id="{31C1216E-542C-12B4-EB49-A886B569B754}"/>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Nächste Schritte</a:t>
            </a:r>
          </a:p>
        </p:txBody>
      </p:sp>
    </p:spTree>
    <p:extLst>
      <p:ext uri="{BB962C8B-B14F-4D97-AF65-F5344CB8AC3E}">
        <p14:creationId xmlns:p14="http://schemas.microsoft.com/office/powerpoint/2010/main" val="489039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758CB-B270-E75D-D9ED-0583937D4912}"/>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D786AC8-0F20-5E30-1B4B-F8C15752A0B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1D786AC8-0F20-5E30-1B4B-F8C15752A0B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F8B6161B-1290-4163-5ACB-37F6EB83B234}"/>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sind die nächsten Schritte?</a:t>
            </a:r>
          </a:p>
        </p:txBody>
      </p:sp>
      <p:sp>
        <p:nvSpPr>
          <p:cNvPr id="6" name="Rechteck 5">
            <a:extLst>
              <a:ext uri="{FF2B5EF4-FFF2-40B4-BE49-F238E27FC236}">
                <a16:creationId xmlns:a16="http://schemas.microsoft.com/office/drawing/2014/main" id="{F82ABB0D-BEFA-B2CF-A8F4-DB126BF21A5C}"/>
              </a:ext>
            </a:extLst>
          </p:cNvPr>
          <p:cNvSpPr>
            <a:spLocks/>
          </p:cNvSpPr>
          <p:nvPr>
            <p:custDataLst>
              <p:tags r:id="rId2"/>
            </p:custDataLst>
          </p:nvPr>
        </p:nvSpPr>
        <p:spPr>
          <a:xfrm>
            <a:off x="914035" y="1766496"/>
            <a:ext cx="3515089"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8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Nächste Schritte</a:t>
            </a:r>
          </a:p>
        </p:txBody>
      </p:sp>
      <p:sp>
        <p:nvSpPr>
          <p:cNvPr id="8" name="Ellipse 7">
            <a:extLst>
              <a:ext uri="{FF2B5EF4-FFF2-40B4-BE49-F238E27FC236}">
                <a16:creationId xmlns:a16="http://schemas.microsoft.com/office/drawing/2014/main" id="{173E0A7A-D0A6-C844-F84A-823F185B56A3}"/>
              </a:ext>
            </a:extLst>
          </p:cNvPr>
          <p:cNvSpPr>
            <a:spLocks/>
          </p:cNvSpPr>
          <p:nvPr>
            <p:custDataLst>
              <p:tags r:id="rId3"/>
            </p:custDataLst>
          </p:nvPr>
        </p:nvSpPr>
        <p:spPr>
          <a:xfrm>
            <a:off x="689333" y="1766496"/>
            <a:ext cx="402162" cy="402162"/>
          </a:xfrm>
          <a:prstGeom prst="ellipse">
            <a:avLst/>
          </a:prstGeom>
          <a:solidFill>
            <a:schemeClr val="accent2"/>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8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10" name="Pfeil: Fünfeck 9">
            <a:extLst>
              <a:ext uri="{FF2B5EF4-FFF2-40B4-BE49-F238E27FC236}">
                <a16:creationId xmlns:a16="http://schemas.microsoft.com/office/drawing/2014/main" id="{E58CB2A2-2E4F-1185-1EED-FA8646D43714}"/>
              </a:ext>
            </a:extLst>
          </p:cNvPr>
          <p:cNvSpPr/>
          <p:nvPr/>
        </p:nvSpPr>
        <p:spPr>
          <a:xfrm>
            <a:off x="615977" y="2962877"/>
            <a:ext cx="3845811" cy="431801"/>
          </a:xfrm>
          <a:prstGeom prst="homePlate">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1: Vorbereitung &amp; Durchführung</a:t>
            </a:r>
          </a:p>
        </p:txBody>
      </p:sp>
      <p:sp>
        <p:nvSpPr>
          <p:cNvPr id="12" name="Pfeil: Chevron 11">
            <a:extLst>
              <a:ext uri="{FF2B5EF4-FFF2-40B4-BE49-F238E27FC236}">
                <a16:creationId xmlns:a16="http://schemas.microsoft.com/office/drawing/2014/main" id="{91824258-A8DC-7C8E-1BB7-6CB07DCF1E49}"/>
              </a:ext>
            </a:extLst>
          </p:cNvPr>
          <p:cNvSpPr/>
          <p:nvPr/>
        </p:nvSpPr>
        <p:spPr>
          <a:xfrm>
            <a:off x="4341803" y="2962877"/>
            <a:ext cx="3515089" cy="431801"/>
          </a:xfrm>
          <a:prstGeom prst="chevron">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2: Auswertung</a:t>
            </a:r>
          </a:p>
        </p:txBody>
      </p:sp>
      <p:sp>
        <p:nvSpPr>
          <p:cNvPr id="13" name="Pfeil: Chevron 12">
            <a:extLst>
              <a:ext uri="{FF2B5EF4-FFF2-40B4-BE49-F238E27FC236}">
                <a16:creationId xmlns:a16="http://schemas.microsoft.com/office/drawing/2014/main" id="{B1F4E76B-0434-774C-CC0C-91355037F06A}"/>
              </a:ext>
            </a:extLst>
          </p:cNvPr>
          <p:cNvSpPr/>
          <p:nvPr/>
        </p:nvSpPr>
        <p:spPr>
          <a:xfrm>
            <a:off x="7736908" y="2962877"/>
            <a:ext cx="3708135" cy="431801"/>
          </a:xfrm>
          <a:prstGeom prst="chevron">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a:buClr>
                <a:schemeClr val="accent1"/>
              </a:buClr>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Phase 3: Roadmap </a:t>
            </a:r>
          </a:p>
        </p:txBody>
      </p:sp>
      <p:pic>
        <p:nvPicPr>
          <p:cNvPr id="17" name="Grafik 16" descr="Häkchen mit einfarbiger Füllung">
            <a:extLst>
              <a:ext uri="{FF2B5EF4-FFF2-40B4-BE49-F238E27FC236}">
                <a16:creationId xmlns:a16="http://schemas.microsoft.com/office/drawing/2014/main" id="{BA19347C-C493-54D4-9589-ACEFB68EA41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75380" y="2333215"/>
            <a:ext cx="527004" cy="527004"/>
          </a:xfrm>
          <a:prstGeom prst="rect">
            <a:avLst/>
          </a:prstGeom>
        </p:spPr>
      </p:pic>
      <p:pic>
        <p:nvPicPr>
          <p:cNvPr id="20" name="Grafik 19" descr="Häkchen mit einfarbiger Füllung">
            <a:extLst>
              <a:ext uri="{FF2B5EF4-FFF2-40B4-BE49-F238E27FC236}">
                <a16:creationId xmlns:a16="http://schemas.microsoft.com/office/drawing/2014/main" id="{DAB5A617-4EE7-35B5-2F61-1DB60C86B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35845" y="2320972"/>
            <a:ext cx="527004" cy="527004"/>
          </a:xfrm>
          <a:prstGeom prst="rect">
            <a:avLst/>
          </a:prstGeom>
        </p:spPr>
      </p:pic>
      <p:pic>
        <p:nvPicPr>
          <p:cNvPr id="3" name="Grafik 2" descr="Häkchen mit einfarbiger Füllung">
            <a:extLst>
              <a:ext uri="{FF2B5EF4-FFF2-40B4-BE49-F238E27FC236}">
                <a16:creationId xmlns:a16="http://schemas.microsoft.com/office/drawing/2014/main" id="{0686ED33-B481-4C2E-68D2-0273B4E723B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27474" y="2320972"/>
            <a:ext cx="527004" cy="527004"/>
          </a:xfrm>
          <a:prstGeom prst="rect">
            <a:avLst/>
          </a:prstGeom>
        </p:spPr>
      </p:pic>
      <p:sp>
        <p:nvSpPr>
          <p:cNvPr id="4" name="Rechteck 3">
            <a:extLst>
              <a:ext uri="{FF2B5EF4-FFF2-40B4-BE49-F238E27FC236}">
                <a16:creationId xmlns:a16="http://schemas.microsoft.com/office/drawing/2014/main" id="{B14E4B37-98F5-8C0B-E505-9D378E79B940}"/>
              </a:ext>
            </a:extLst>
          </p:cNvPr>
          <p:cNvSpPr/>
          <p:nvPr/>
        </p:nvSpPr>
        <p:spPr>
          <a:xfrm>
            <a:off x="1270171"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Verantwortlichkeiten klären</a:t>
            </a:r>
          </a:p>
        </p:txBody>
      </p:sp>
      <p:sp>
        <p:nvSpPr>
          <p:cNvPr id="5" name="Gleichschenkliges Dreieck 4">
            <a:extLst>
              <a:ext uri="{FF2B5EF4-FFF2-40B4-BE49-F238E27FC236}">
                <a16:creationId xmlns:a16="http://schemas.microsoft.com/office/drawing/2014/main" id="{F950AB64-5ADF-9641-E004-C8CCA1DBF26E}"/>
              </a:ext>
            </a:extLst>
          </p:cNvPr>
          <p:cNvSpPr/>
          <p:nvPr/>
        </p:nvSpPr>
        <p:spPr>
          <a:xfrm flipV="1">
            <a:off x="3756818" y="3509682"/>
            <a:ext cx="4676775" cy="282105"/>
          </a:xfrm>
          <a:prstGeom prst="triangle">
            <a:avLst/>
          </a:prstGeom>
          <a:solidFill>
            <a:schemeClr val="accent2"/>
          </a:solidFill>
          <a:ln w="5457"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cs typeface="Calibri" panose="020F0502020204030204" pitchFamily="34" charset="0"/>
            </a:endParaRPr>
          </a:p>
        </p:txBody>
      </p:sp>
      <p:sp>
        <p:nvSpPr>
          <p:cNvPr id="7" name="Rechteck 6">
            <a:extLst>
              <a:ext uri="{FF2B5EF4-FFF2-40B4-BE49-F238E27FC236}">
                <a16:creationId xmlns:a16="http://schemas.microsoft.com/office/drawing/2014/main" id="{27A62161-7CE5-6B15-C649-99298568CCB5}"/>
              </a:ext>
            </a:extLst>
          </p:cNvPr>
          <p:cNvSpPr/>
          <p:nvPr/>
        </p:nvSpPr>
        <p:spPr>
          <a:xfrm>
            <a:off x="3719688"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Umsetzung planen</a:t>
            </a:r>
          </a:p>
        </p:txBody>
      </p:sp>
      <p:sp>
        <p:nvSpPr>
          <p:cNvPr id="9" name="Rechteck 8">
            <a:extLst>
              <a:ext uri="{FF2B5EF4-FFF2-40B4-BE49-F238E27FC236}">
                <a16:creationId xmlns:a16="http://schemas.microsoft.com/office/drawing/2014/main" id="{C86CF94E-A7C1-25AF-59DF-B82BACFF16E8}"/>
              </a:ext>
            </a:extLst>
          </p:cNvPr>
          <p:cNvSpPr/>
          <p:nvPr/>
        </p:nvSpPr>
        <p:spPr>
          <a:xfrm>
            <a:off x="6169205"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Maßnahmen nachverfolgen und verankern</a:t>
            </a:r>
          </a:p>
        </p:txBody>
      </p:sp>
      <p:sp>
        <p:nvSpPr>
          <p:cNvPr id="11" name="Rechteck 10">
            <a:extLst>
              <a:ext uri="{FF2B5EF4-FFF2-40B4-BE49-F238E27FC236}">
                <a16:creationId xmlns:a16="http://schemas.microsoft.com/office/drawing/2014/main" id="{5CE159A0-9E17-5AD2-37AE-F41D9605146E}"/>
              </a:ext>
            </a:extLst>
          </p:cNvPr>
          <p:cNvSpPr/>
          <p:nvPr/>
        </p:nvSpPr>
        <p:spPr>
          <a:xfrm>
            <a:off x="8618723" y="4664590"/>
            <a:ext cx="2304775" cy="579485"/>
          </a:xfrm>
          <a:prstGeom prst="rect">
            <a:avLst/>
          </a:prstGeom>
          <a:ln/>
        </p:spPr>
        <p:style>
          <a:lnRef idx="2">
            <a:schemeClr val="accent3"/>
          </a:lnRef>
          <a:fillRef idx="1">
            <a:schemeClr val="lt1"/>
          </a:fillRef>
          <a:effectRef idx="0">
            <a:schemeClr val="accent3"/>
          </a:effectRef>
          <a:fontRef idx="minor">
            <a:schemeClr val="dk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Roadmap in Strategie überführen</a:t>
            </a:r>
          </a:p>
        </p:txBody>
      </p:sp>
      <p:sp>
        <p:nvSpPr>
          <p:cNvPr id="21" name="Rechteck 20">
            <a:extLst>
              <a:ext uri="{FF2B5EF4-FFF2-40B4-BE49-F238E27FC236}">
                <a16:creationId xmlns:a16="http://schemas.microsoft.com/office/drawing/2014/main" id="{48D23246-E1D2-4486-DA91-00130DDFC412}"/>
              </a:ext>
            </a:extLst>
          </p:cNvPr>
          <p:cNvSpPr/>
          <p:nvPr/>
        </p:nvSpPr>
        <p:spPr>
          <a:xfrm>
            <a:off x="613756" y="3906790"/>
            <a:ext cx="10831288" cy="579485"/>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Nach der erfolgreichen Durchführung des Assessments und der Erstellung einer Roadmap planen Sie nun die nächsten Schritte, um diese Roadmap umzusetzen und Ihre Ziele zu erreichen.</a:t>
            </a:r>
          </a:p>
        </p:txBody>
      </p:sp>
      <p:sp>
        <p:nvSpPr>
          <p:cNvPr id="14" name="Abgerundetes Rechteck 19">
            <a:extLst>
              <a:ext uri="{FF2B5EF4-FFF2-40B4-BE49-F238E27FC236}">
                <a16:creationId xmlns:a16="http://schemas.microsoft.com/office/drawing/2014/main" id="{5B36F2CE-6053-66CB-DEB3-0D4D962D0078}"/>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latin typeface="Calibri" panose="020F0502020204030204" pitchFamily="34" charset="0"/>
                <a:ea typeface="Calibri" panose="020F0502020204030204" pitchFamily="34" charset="0"/>
                <a:cs typeface="Calibri" panose="020F0502020204030204" pitchFamily="34" charset="0"/>
              </a:rPr>
              <a:t>Sollten Sie noch Fragen haben oder eine Begleitung Ihrer weiteren Schritte wünschen, wenden Sie sich gerne an das </a:t>
            </a:r>
            <a:r>
              <a:rPr lang="de-DE" sz="1600" dirty="0" err="1">
                <a:latin typeface="Calibri" panose="020F0502020204030204" pitchFamily="34" charset="0"/>
                <a:ea typeface="Calibri" panose="020F0502020204030204" pitchFamily="34" charset="0"/>
                <a:cs typeface="Calibri" panose="020F0502020204030204" pitchFamily="34" charset="0"/>
              </a:rPr>
              <a:t>SW.Check</a:t>
            </a:r>
            <a:r>
              <a:rPr lang="de-DE" sz="1600" dirty="0">
                <a:latin typeface="Calibri" panose="020F0502020204030204" pitchFamily="34" charset="0"/>
                <a:ea typeface="Calibri" panose="020F0502020204030204" pitchFamily="34" charset="0"/>
                <a:cs typeface="Calibri" panose="020F0502020204030204" pitchFamily="34" charset="0"/>
              </a:rPr>
              <a:t>-Entwicklerteam unter </a:t>
            </a:r>
            <a:r>
              <a:rPr lang="de-DE" sz="16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roadmap.sw-assessment@fraunhofer.de</a:t>
            </a:r>
            <a:r>
              <a:rPr lang="de-DE"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94302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602039"/>
            <a:ext cx="9142810" cy="1290803"/>
          </a:xfrm>
          <a:prstGeom prst="rect">
            <a:avLst/>
          </a:prstGeom>
          <a:noFill/>
          <a:ln/>
        </p:spPr>
        <p:txBody>
          <a:bodyPr wrap="square" rtlCol="0"/>
          <a:lstStyle/>
          <a:p>
            <a:pPr>
              <a:spcAft>
                <a:spcPts val="1200"/>
              </a:spcAft>
            </a:pPr>
            <a:r>
              <a:rPr lang="de-DE" sz="4150" b="1" noProof="0" dirty="0">
                <a:ea typeface="Calibri Light" pitchFamily="34" charset="-122"/>
              </a:rPr>
              <a:t>Folienvorlage für den Roadmapping-Workshop</a:t>
            </a:r>
            <a:endParaRPr lang="en-US" sz="4150" dirty="0"/>
          </a:p>
        </p:txBody>
      </p:sp>
      <p:sp>
        <p:nvSpPr>
          <p:cNvPr id="4" name="Textfeld 3">
            <a:extLst>
              <a:ext uri="{FF2B5EF4-FFF2-40B4-BE49-F238E27FC236}">
                <a16:creationId xmlns:a16="http://schemas.microsoft.com/office/drawing/2014/main" id="{9F4AA7D5-260C-7BD5-2187-9AB343E401B2}"/>
              </a:ext>
            </a:extLst>
          </p:cNvPr>
          <p:cNvSpPr txBox="1"/>
          <p:nvPr/>
        </p:nvSpPr>
        <p:spPr>
          <a:xfrm>
            <a:off x="1687293" y="4892842"/>
            <a:ext cx="8979319" cy="923330"/>
          </a:xfrm>
          <a:prstGeom prst="rect">
            <a:avLst/>
          </a:prstGeom>
          <a:noFill/>
        </p:spPr>
        <p:txBody>
          <a:bodyPr wrap="square" rtlCol="0">
            <a:spAutoFit/>
          </a:bodyPr>
          <a:lstStyle/>
          <a:p>
            <a:pPr algn="ctr"/>
            <a:endParaRPr lang="de-DE" dirty="0">
              <a:latin typeface="Calibri" panose="020F0502020204030204" pitchFamily="34" charset="0"/>
              <a:cs typeface="Calibri" panose="020F0502020204030204" pitchFamily="34" charset="0"/>
            </a:endParaRPr>
          </a:p>
          <a:p>
            <a:pPr algn="ctr"/>
            <a:r>
              <a:rPr lang="de-DE" dirty="0">
                <a:solidFill>
                  <a:srgbClr val="FF0000"/>
                </a:solidFill>
                <a:latin typeface="Calibri" panose="020F0502020204030204" pitchFamily="34" charset="0"/>
                <a:cs typeface="Calibri" panose="020F0502020204030204" pitchFamily="34" charset="0"/>
              </a:rPr>
              <a:t>Name Ihres Stadtwerks</a:t>
            </a:r>
          </a:p>
          <a:p>
            <a:pPr algn="ctr"/>
            <a:r>
              <a:rPr lang="de-DE" dirty="0">
                <a:solidFill>
                  <a:srgbClr val="FF0000"/>
                </a:solidFill>
                <a:latin typeface="Calibri" panose="020F0502020204030204" pitchFamily="34" charset="0"/>
                <a:cs typeface="Calibri" panose="020F0502020204030204" pitchFamily="34" charset="0"/>
              </a:rPr>
              <a:t>Datum</a:t>
            </a:r>
          </a:p>
        </p:txBody>
      </p:sp>
      <p:pic>
        <p:nvPicPr>
          <p:cNvPr id="5" name="Grafik 4" descr="Ein Bild, das Schrift, Grafiken, Logo, Grafikdesign enthält.&#10;&#10;KI-generierte Inhalte können fehlerhaft sein.">
            <a:extLst>
              <a:ext uri="{FF2B5EF4-FFF2-40B4-BE49-F238E27FC236}">
                <a16:creationId xmlns:a16="http://schemas.microsoft.com/office/drawing/2014/main" id="{D819B9C1-9833-EA64-AA5B-B10D09C267DF}"/>
              </a:ext>
            </a:extLst>
          </p:cNvPr>
          <p:cNvPicPr>
            <a:picLocks noChangeAspect="1"/>
          </p:cNvPicPr>
          <p:nvPr/>
        </p:nvPicPr>
        <p:blipFill>
          <a:blip r:embed="rId3"/>
          <a:stretch>
            <a:fillRect/>
          </a:stretch>
        </p:blipFill>
        <p:spPr>
          <a:xfrm>
            <a:off x="2791129" y="1261241"/>
            <a:ext cx="6609742" cy="18340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8281FEA-5487-2CCA-7FDF-B4C6414339F1}"/>
              </a:ext>
            </a:extLst>
          </p:cNvPr>
          <p:cNvGraphicFramePr>
            <a:graphicFrameLocks/>
          </p:cNvGraphicFramePr>
          <p:nvPr>
            <p:custDataLst>
              <p:tags r:id="rId1"/>
            </p:custDataLst>
            <p:extLst>
              <p:ext uri="{D42A27DB-BD31-4B8C-83A1-F6EECF244321}">
                <p14:modId xmlns:p14="http://schemas.microsoft.com/office/powerpoint/2010/main" val="206453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4" imgW="344" imgH="344" progId="TCLayout.ActiveDocument.1">
                  <p:embed/>
                </p:oleObj>
              </mc:Choice>
              <mc:Fallback>
                <p:oleObj name="think-cell Folie" r:id="rId14" imgW="344" imgH="344" progId="TCLayout.ActiveDocument.1">
                  <p:embed/>
                  <p:pic>
                    <p:nvPicPr>
                      <p:cNvPr id="4" name="think-cell data - do not delete" hidden="1">
                        <a:extLst>
                          <a:ext uri="{FF2B5EF4-FFF2-40B4-BE49-F238E27FC236}">
                            <a16:creationId xmlns:a16="http://schemas.microsoft.com/office/drawing/2014/main" id="{38281FEA-5487-2CCA-7FDF-B4C6414339F1}"/>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C267C26-8AF6-E8F6-50F9-E48BD541F052}"/>
              </a:ext>
            </a:extLst>
          </p:cNvPr>
          <p:cNvSpPr>
            <a:spLocks noGrp="1"/>
          </p:cNvSpPr>
          <p:nvPr>
            <p:ph type="ctrTitle"/>
          </p:nvPr>
        </p:nvSpPr>
        <p:spPr/>
        <p:txBody>
          <a:bodyPr vert="horz" rIns="0"/>
          <a:lstStyle/>
          <a:p>
            <a:r>
              <a:rPr lang="de-DE" dirty="0">
                <a:latin typeface="Calibri" panose="020F0502020204030204" pitchFamily="34" charset="0"/>
                <a:cs typeface="Calibri" panose="020F0502020204030204" pitchFamily="34" charset="0"/>
              </a:rPr>
              <a:t>Agenda</a:t>
            </a:r>
          </a:p>
        </p:txBody>
      </p:sp>
      <p:sp>
        <p:nvSpPr>
          <p:cNvPr id="17" name="Rechteck 16">
            <a:hlinkClick r:id="" action="ppaction://noaction"/>
            <a:extLst>
              <a:ext uri="{FF2B5EF4-FFF2-40B4-BE49-F238E27FC236}">
                <a16:creationId xmlns:a16="http://schemas.microsoft.com/office/drawing/2014/main" id="{5070E528-77C3-DDDB-7FF0-52B4EE3BAEF6}"/>
              </a:ext>
            </a:extLst>
          </p:cNvPr>
          <p:cNvSpPr/>
          <p:nvPr>
            <p:custDataLst>
              <p:tags r:id="rId2"/>
            </p:custDataLst>
          </p:nvPr>
        </p:nvSpPr>
        <p:spPr>
          <a:xfrm>
            <a:off x="1555911" y="4836022"/>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endPar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Rechteck 18">
            <a:hlinkClick r:id="" action="ppaction://noaction"/>
            <a:extLst>
              <a:ext uri="{FF2B5EF4-FFF2-40B4-BE49-F238E27FC236}">
                <a16:creationId xmlns:a16="http://schemas.microsoft.com/office/drawing/2014/main" id="{5E5A2244-201D-1D72-731D-58FF08BED53C}"/>
              </a:ext>
            </a:extLst>
          </p:cNvPr>
          <p:cNvSpPr/>
          <p:nvPr>
            <p:custDataLst>
              <p:tags r:id="rId3"/>
            </p:custDataLst>
          </p:nvPr>
        </p:nvSpPr>
        <p:spPr>
          <a:xfrm>
            <a:off x="1555911" y="4269820"/>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Nächste Schritte</a:t>
            </a:r>
          </a:p>
        </p:txBody>
      </p:sp>
      <p:sp>
        <p:nvSpPr>
          <p:cNvPr id="20" name="Ellipse 19">
            <a:hlinkClick r:id="" action="ppaction://noaction"/>
            <a:extLst>
              <a:ext uri="{FF2B5EF4-FFF2-40B4-BE49-F238E27FC236}">
                <a16:creationId xmlns:a16="http://schemas.microsoft.com/office/drawing/2014/main" id="{FB75207B-72CB-7504-D3E6-0911023DE180}"/>
              </a:ext>
            </a:extLst>
          </p:cNvPr>
          <p:cNvSpPr/>
          <p:nvPr>
            <p:custDataLst>
              <p:tags r:id="rId4"/>
            </p:custDataLst>
          </p:nvPr>
        </p:nvSpPr>
        <p:spPr>
          <a:xfrm>
            <a:off x="989708" y="4269820"/>
            <a:ext cx="502702" cy="502702"/>
          </a:xfrm>
          <a:prstGeom prst="ellipse">
            <a:avLst/>
          </a:prstGeom>
          <a:solidFill>
            <a:schemeClr val="accent2"/>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21" name="Rechteck 20">
            <a:hlinkClick r:id="" action="ppaction://noaction"/>
            <a:extLst>
              <a:ext uri="{FF2B5EF4-FFF2-40B4-BE49-F238E27FC236}">
                <a16:creationId xmlns:a16="http://schemas.microsoft.com/office/drawing/2014/main" id="{15B8FAC7-64A2-4852-0E44-0B5F04A58D91}"/>
              </a:ext>
            </a:extLst>
          </p:cNvPr>
          <p:cNvSpPr/>
          <p:nvPr>
            <p:custDataLst>
              <p:tags r:id="rId5"/>
            </p:custDataLst>
          </p:nvPr>
        </p:nvSpPr>
        <p:spPr>
          <a:xfrm>
            <a:off x="1555911" y="3703620"/>
            <a:ext cx="4540089" cy="502701"/>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Erstellung der Roadmap</a:t>
            </a:r>
          </a:p>
        </p:txBody>
      </p:sp>
      <p:sp>
        <p:nvSpPr>
          <p:cNvPr id="22" name="Ellipse 21">
            <a:hlinkClick r:id="" action="ppaction://noaction"/>
            <a:extLst>
              <a:ext uri="{FF2B5EF4-FFF2-40B4-BE49-F238E27FC236}">
                <a16:creationId xmlns:a16="http://schemas.microsoft.com/office/drawing/2014/main" id="{E84EFE0C-CF71-C662-5E6E-8BE7D6AA42C4}"/>
              </a:ext>
            </a:extLst>
          </p:cNvPr>
          <p:cNvSpPr/>
          <p:nvPr>
            <p:custDataLst>
              <p:tags r:id="rId6"/>
            </p:custDataLst>
          </p:nvPr>
        </p:nvSpPr>
        <p:spPr>
          <a:xfrm>
            <a:off x="989708" y="3703620"/>
            <a:ext cx="502702" cy="502701"/>
          </a:xfrm>
          <a:prstGeom prst="ellipse">
            <a:avLst/>
          </a:prstGeom>
          <a:solidFill>
            <a:schemeClr val="accent2"/>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23" name="Rechteck 22">
            <a:hlinkClick r:id="" action="ppaction://noaction"/>
            <a:extLst>
              <a:ext uri="{FF2B5EF4-FFF2-40B4-BE49-F238E27FC236}">
                <a16:creationId xmlns:a16="http://schemas.microsoft.com/office/drawing/2014/main" id="{8F212DF4-7D64-105A-270A-EA5A20394A5B}"/>
              </a:ext>
            </a:extLst>
          </p:cNvPr>
          <p:cNvSpPr/>
          <p:nvPr>
            <p:custDataLst>
              <p:tags r:id="rId7"/>
            </p:custDataLst>
          </p:nvPr>
        </p:nvSpPr>
        <p:spPr>
          <a:xfrm>
            <a:off x="1555911" y="3137417"/>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Maßnahmenauswahl</a:t>
            </a:r>
          </a:p>
        </p:txBody>
      </p:sp>
      <p:sp>
        <p:nvSpPr>
          <p:cNvPr id="24" name="Ellipse 23">
            <a:hlinkClick r:id="" action="ppaction://noaction"/>
            <a:extLst>
              <a:ext uri="{FF2B5EF4-FFF2-40B4-BE49-F238E27FC236}">
                <a16:creationId xmlns:a16="http://schemas.microsoft.com/office/drawing/2014/main" id="{B5FF7C03-0CBD-BA96-5433-51FDA3F1DFD4}"/>
              </a:ext>
            </a:extLst>
          </p:cNvPr>
          <p:cNvSpPr/>
          <p:nvPr>
            <p:custDataLst>
              <p:tags r:id="rId8"/>
            </p:custDataLst>
          </p:nvPr>
        </p:nvSpPr>
        <p:spPr>
          <a:xfrm>
            <a:off x="989708" y="3137417"/>
            <a:ext cx="502702" cy="502702"/>
          </a:xfrm>
          <a:prstGeom prst="ellipse">
            <a:avLst/>
          </a:prstGeom>
          <a:solidFill>
            <a:schemeClr val="accent2"/>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3</a:t>
            </a:r>
          </a:p>
        </p:txBody>
      </p:sp>
      <p:sp>
        <p:nvSpPr>
          <p:cNvPr id="25" name="Rechteck 24">
            <a:hlinkClick r:id="" action="ppaction://noaction"/>
            <a:extLst>
              <a:ext uri="{FF2B5EF4-FFF2-40B4-BE49-F238E27FC236}">
                <a16:creationId xmlns:a16="http://schemas.microsoft.com/office/drawing/2014/main" id="{9D861866-1C31-54C6-ABA1-F26C9BE4E2EE}"/>
              </a:ext>
            </a:extLst>
          </p:cNvPr>
          <p:cNvSpPr/>
          <p:nvPr>
            <p:custDataLst>
              <p:tags r:id="rId9"/>
            </p:custDataLst>
          </p:nvPr>
        </p:nvSpPr>
        <p:spPr>
          <a:xfrm>
            <a:off x="1555911" y="2571215"/>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Ausgangslage für die Maßnahmenauswahl</a:t>
            </a:r>
          </a:p>
        </p:txBody>
      </p:sp>
      <p:sp>
        <p:nvSpPr>
          <p:cNvPr id="26" name="Ellipse 25">
            <a:hlinkClick r:id="" action="ppaction://noaction"/>
            <a:extLst>
              <a:ext uri="{FF2B5EF4-FFF2-40B4-BE49-F238E27FC236}">
                <a16:creationId xmlns:a16="http://schemas.microsoft.com/office/drawing/2014/main" id="{E13E1485-52A0-F0E4-02B1-83ED4CCE101C}"/>
              </a:ext>
            </a:extLst>
          </p:cNvPr>
          <p:cNvSpPr/>
          <p:nvPr>
            <p:custDataLst>
              <p:tags r:id="rId10"/>
            </p:custDataLst>
          </p:nvPr>
        </p:nvSpPr>
        <p:spPr>
          <a:xfrm>
            <a:off x="989708" y="2571215"/>
            <a:ext cx="502702" cy="502702"/>
          </a:xfrm>
          <a:prstGeom prst="ellipse">
            <a:avLst/>
          </a:prstGeom>
          <a:solidFill>
            <a:schemeClr val="accent2"/>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2</a:t>
            </a:r>
          </a:p>
        </p:txBody>
      </p:sp>
      <p:sp>
        <p:nvSpPr>
          <p:cNvPr id="27" name="Rechteck 26">
            <a:hlinkClick r:id="" action="ppaction://noaction"/>
            <a:extLst>
              <a:ext uri="{FF2B5EF4-FFF2-40B4-BE49-F238E27FC236}">
                <a16:creationId xmlns:a16="http://schemas.microsoft.com/office/drawing/2014/main" id="{3C287707-A069-D945-DFA2-492E03055047}"/>
              </a:ext>
            </a:extLst>
          </p:cNvPr>
          <p:cNvSpPr/>
          <p:nvPr>
            <p:custDataLst>
              <p:tags r:id="rId11"/>
            </p:custDataLst>
          </p:nvPr>
        </p:nvSpPr>
        <p:spPr>
          <a:xfrm>
            <a:off x="1555911" y="2005013"/>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Einleitung</a:t>
            </a:r>
          </a:p>
        </p:txBody>
      </p:sp>
      <p:sp>
        <p:nvSpPr>
          <p:cNvPr id="28" name="Ellipse 27">
            <a:hlinkClick r:id="" action="ppaction://noaction"/>
            <a:extLst>
              <a:ext uri="{FF2B5EF4-FFF2-40B4-BE49-F238E27FC236}">
                <a16:creationId xmlns:a16="http://schemas.microsoft.com/office/drawing/2014/main" id="{AEC7B159-9669-9063-155A-AEE2FE63BC75}"/>
              </a:ext>
            </a:extLst>
          </p:cNvPr>
          <p:cNvSpPr/>
          <p:nvPr>
            <p:custDataLst>
              <p:tags r:id="rId12"/>
            </p:custDataLst>
          </p:nvPr>
        </p:nvSpPr>
        <p:spPr>
          <a:xfrm>
            <a:off x="989708" y="2005013"/>
            <a:ext cx="502702" cy="502702"/>
          </a:xfrm>
          <a:prstGeom prst="ellipse">
            <a:avLst/>
          </a:prstGeom>
          <a:solidFill>
            <a:schemeClr val="accent2"/>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146740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FB2-45D2-6998-BAB7-7183E2640443}"/>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E979F46A-6ED3-0E99-09A4-35263C3E6409}"/>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p>
        </p:txBody>
      </p:sp>
      <p:sp>
        <p:nvSpPr>
          <p:cNvPr id="7" name="Object2">
            <a:extLst>
              <a:ext uri="{FF2B5EF4-FFF2-40B4-BE49-F238E27FC236}">
                <a16:creationId xmlns:a16="http://schemas.microsoft.com/office/drawing/2014/main" id="{431F8022-9970-8F8A-331C-1CF423087BA3}"/>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p>
        </p:txBody>
      </p:sp>
      <p:sp>
        <p:nvSpPr>
          <p:cNvPr id="4" name="Object3">
            <a:extLst>
              <a:ext uri="{FF2B5EF4-FFF2-40B4-BE49-F238E27FC236}">
                <a16:creationId xmlns:a16="http://schemas.microsoft.com/office/drawing/2014/main" id="{97E80689-1216-1B79-F3AC-66390A6A5160}"/>
              </a:ext>
            </a:extLst>
          </p:cNvPr>
          <p:cNvSpPr/>
          <p:nvPr/>
        </p:nvSpPr>
        <p:spPr>
          <a:xfrm>
            <a:off x="964800" y="4406400"/>
            <a:ext cx="10360800" cy="1360800"/>
          </a:xfrm>
          <a:prstGeom prst="rect">
            <a:avLst/>
          </a:prstGeom>
          <a:noFill/>
          <a:ln/>
        </p:spPr>
        <p:txBody>
          <a:bodyPr wrap="square" lIns="0" rtlCol="0" anchor="ctr"/>
          <a:lstStyle/>
          <a:p>
            <a:r>
              <a:rPr lang="de-DE" sz="4000" dirty="0">
                <a:latin typeface="Calibri" panose="020F0502020204030204" pitchFamily="34" charset="0"/>
                <a:cs typeface="Calibri" panose="020F0502020204030204" pitchFamily="34" charset="0"/>
              </a:rPr>
              <a:t>Einleitung</a:t>
            </a:r>
            <a:endParaRPr lang="de-DE" sz="400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9142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2EE84FA-EF6D-BA5F-3D09-47F5DB4FE1F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0" name="think-cell data - do not delete" hidden="1">
                        <a:extLst>
                          <a:ext uri="{FF2B5EF4-FFF2-40B4-BE49-F238E27FC236}">
                            <a16:creationId xmlns:a16="http://schemas.microsoft.com/office/drawing/2014/main" id="{A2EE84FA-EF6D-BA5F-3D09-47F5DB4FE1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6DA54AA-B168-8361-A203-5C01D2A259E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sind die nächsten Schritte?</a:t>
            </a:r>
            <a:br>
              <a:rPr lang="de-DE" dirty="0"/>
            </a:br>
            <a:r>
              <a:rPr lang="de-DE" b="0" dirty="0">
                <a:latin typeface="Calibri" panose="020F0502020204030204" pitchFamily="34" charset="0"/>
                <a:cs typeface="Calibri" panose="020F0502020204030204" pitchFamily="34" charset="0"/>
              </a:rPr>
              <a:t>Überblick über den Gesamtprozess</a:t>
            </a:r>
          </a:p>
        </p:txBody>
      </p:sp>
      <p:sp>
        <p:nvSpPr>
          <p:cNvPr id="8" name="Abgerundetes Rechteck 14">
            <a:extLst>
              <a:ext uri="{FF2B5EF4-FFF2-40B4-BE49-F238E27FC236}">
                <a16:creationId xmlns:a16="http://schemas.microsoft.com/office/drawing/2014/main" id="{CFB7FD7D-5D04-CD6E-9A14-ECF7F4C2024B}"/>
              </a:ext>
            </a:extLst>
          </p:cNvPr>
          <p:cNvSpPr/>
          <p:nvPr/>
        </p:nvSpPr>
        <p:spPr>
          <a:xfrm>
            <a:off x="613755" y="1578765"/>
            <a:ext cx="10962903" cy="534938"/>
          </a:xfrm>
          <a:prstGeom prst="roundRect">
            <a:avLst>
              <a:gd name="adj" fmla="val 22133"/>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b="1" dirty="0">
                <a:latin typeface="Calibri" panose="020F0502020204030204" pitchFamily="34" charset="0"/>
                <a:cs typeface="Calibri" panose="020F0502020204030204" pitchFamily="34" charset="0"/>
              </a:rPr>
              <a:t>Online-Self-Assessment zur Reifegradbewertung des Stadtwerks</a:t>
            </a:r>
          </a:p>
        </p:txBody>
      </p:sp>
      <p:sp>
        <p:nvSpPr>
          <p:cNvPr id="9" name="Abgerundetes Rechteck 11">
            <a:extLst>
              <a:ext uri="{FF2B5EF4-FFF2-40B4-BE49-F238E27FC236}">
                <a16:creationId xmlns:a16="http://schemas.microsoft.com/office/drawing/2014/main" id="{3C580ED4-3D60-160D-B9C1-BBDAF943A90A}"/>
              </a:ext>
            </a:extLst>
          </p:cNvPr>
          <p:cNvSpPr/>
          <p:nvPr/>
        </p:nvSpPr>
        <p:spPr>
          <a:xfrm>
            <a:off x="8906254" y="2256856"/>
            <a:ext cx="2644761"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7233E28F-B1EC-664E-BD88-93B12A27E8DB}"/>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a:latin typeface="Calibri"/>
                <a:ea typeface="Calibri"/>
                <a:cs typeface="Calibri"/>
              </a:rPr>
              <a:t>Jeweils eigenständig mit den bereitgestellten Unterstützungsmaterialien oder zusammen mit den </a:t>
            </a:r>
            <a:r>
              <a:rPr lang="de-DE" sz="1600" dirty="0" err="1">
                <a:latin typeface="Calibri"/>
                <a:ea typeface="Calibri"/>
                <a:cs typeface="Calibri"/>
              </a:rPr>
              <a:t>SW.Check</a:t>
            </a:r>
            <a:r>
              <a:rPr lang="de-DE" sz="1600" dirty="0">
                <a:latin typeface="Calibri"/>
                <a:ea typeface="Calibri"/>
                <a:cs typeface="Calibri"/>
              </a:rPr>
              <a:t>-Entwicklern.</a:t>
            </a:r>
          </a:p>
        </p:txBody>
      </p:sp>
      <p:sp>
        <p:nvSpPr>
          <p:cNvPr id="4" name="Arrow: Right 15">
            <a:extLst>
              <a:ext uri="{FF2B5EF4-FFF2-40B4-BE49-F238E27FC236}">
                <a16:creationId xmlns:a16="http://schemas.microsoft.com/office/drawing/2014/main" id="{E5B5232B-4D0D-F9FD-2518-CD1951F0F9EE}"/>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Abgerundetes Rechteck 12">
            <a:extLst>
              <a:ext uri="{FF2B5EF4-FFF2-40B4-BE49-F238E27FC236}">
                <a16:creationId xmlns:a16="http://schemas.microsoft.com/office/drawing/2014/main" id="{3E5427C9-3325-C978-8E10-AF6128BE5C54}"/>
              </a:ext>
            </a:extLst>
          </p:cNvPr>
          <p:cNvSpPr/>
          <p:nvPr/>
        </p:nvSpPr>
        <p:spPr>
          <a:xfrm>
            <a:off x="640985" y="2256861"/>
            <a:ext cx="2497808" cy="3022375"/>
          </a:xfrm>
          <a:prstGeom prst="roundRect">
            <a:avLst>
              <a:gd name="adj" fmla="val 7712"/>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Das Online-Self-Assessment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Abgerundetes Rechteck 13">
            <a:extLst>
              <a:ext uri="{FF2B5EF4-FFF2-40B4-BE49-F238E27FC236}">
                <a16:creationId xmlns:a16="http://schemas.microsoft.com/office/drawing/2014/main" id="{04967292-BA65-65B9-CA6F-80C2C753ADF7}"/>
              </a:ext>
            </a:extLst>
          </p:cNvPr>
          <p:cNvSpPr/>
          <p:nvPr/>
        </p:nvSpPr>
        <p:spPr>
          <a:xfrm>
            <a:off x="3227491" y="2256858"/>
            <a:ext cx="2663990"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2:</a:t>
            </a:r>
            <a:b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DA657C0E-7E5D-3B8E-4EF4-9BB07F0B3DFF}"/>
              </a:ext>
            </a:extLst>
          </p:cNvPr>
          <p:cNvSpPr/>
          <p:nvPr/>
        </p:nvSpPr>
        <p:spPr>
          <a:xfrm>
            <a:off x="5980180" y="2256857"/>
            <a:ext cx="2663991"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Roadmapping-Workshop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Der Roadmapping‑Workshop dient der konkreten Ausgestaltung des Weges zur Zielerreichung. Hier werden geeignete Maßnahmen ausgewählt, in eine Umsetzungs‑Roadmap überführt und Verantwortlichkeiten festgelegt. Zudem werden die nächsten Schritte klar definiert und zeitlich eingeordnet.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fik 2" descr="Häkchen mit einfarbiger Füllung">
            <a:extLst>
              <a:ext uri="{FF2B5EF4-FFF2-40B4-BE49-F238E27FC236}">
                <a16:creationId xmlns:a16="http://schemas.microsoft.com/office/drawing/2014/main" id="{567F84C5-3372-64A5-3A91-965168EB91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0874" y="2699032"/>
            <a:ext cx="2138030" cy="2138030"/>
          </a:xfrm>
          <a:prstGeom prst="rect">
            <a:avLst/>
          </a:prstGeom>
        </p:spPr>
      </p:pic>
      <p:pic>
        <p:nvPicPr>
          <p:cNvPr id="12" name="Grafik 11" descr="Häkchen mit einfarbiger Füllung">
            <a:extLst>
              <a:ext uri="{FF2B5EF4-FFF2-40B4-BE49-F238E27FC236}">
                <a16:creationId xmlns:a16="http://schemas.microsoft.com/office/drawing/2014/main" id="{4D01C72D-7B80-4B88-83A4-6FBB82A18B0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90471" y="2699032"/>
            <a:ext cx="2138030" cy="2138030"/>
          </a:xfrm>
          <a:prstGeom prst="rect">
            <a:avLst/>
          </a:prstGeom>
        </p:spPr>
      </p:pic>
    </p:spTree>
    <p:extLst>
      <p:ext uri="{BB962C8B-B14F-4D97-AF65-F5344CB8AC3E}">
        <p14:creationId xmlns:p14="http://schemas.microsoft.com/office/powerpoint/2010/main" val="2311254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FB2-45D2-6998-BAB7-7183E2640443}"/>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E979F46A-6ED3-0E99-09A4-35263C3E6409}"/>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431F8022-9970-8F8A-331C-1CF423087BA3}"/>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97E80689-1216-1B79-F3AC-66390A6A5160}"/>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Ausgangslage für die Maßnahmenauswahl​</a:t>
            </a:r>
          </a:p>
        </p:txBody>
      </p:sp>
    </p:spTree>
    <p:extLst>
      <p:ext uri="{BB962C8B-B14F-4D97-AF65-F5344CB8AC3E}">
        <p14:creationId xmlns:p14="http://schemas.microsoft.com/office/powerpoint/2010/main" val="3563280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481DD-3D72-C927-D441-B4F506DDB971}"/>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CF8B34B1-CC6D-3063-4CBC-066CA09E8C2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CF8B34B1-CC6D-3063-4CBC-066CA09E8C2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9E0C886-86F9-8CBD-883F-B1E2444C0583}"/>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ist die aktuelle Situation?</a:t>
            </a:r>
          </a:p>
        </p:txBody>
      </p:sp>
      <p:pic>
        <p:nvPicPr>
          <p:cNvPr id="48" name="Grafik 47">
            <a:extLst>
              <a:ext uri="{FF2B5EF4-FFF2-40B4-BE49-F238E27FC236}">
                <a16:creationId xmlns:a16="http://schemas.microsoft.com/office/drawing/2014/main" id="{CE19E30B-A309-C4BB-24E3-B942306885C8}"/>
              </a:ext>
            </a:extLst>
          </p:cNvPr>
          <p:cNvPicPr>
            <a:picLocks noChangeAspect="1"/>
          </p:cNvPicPr>
          <p:nvPr/>
        </p:nvPicPr>
        <p:blipFill>
          <a:blip r:embed="rId6"/>
          <a:stretch>
            <a:fillRect/>
          </a:stretch>
        </p:blipFill>
        <p:spPr>
          <a:xfrm>
            <a:off x="6455748" y="1554480"/>
            <a:ext cx="3334017" cy="2188588"/>
          </a:xfrm>
          <a:prstGeom prst="rect">
            <a:avLst/>
          </a:prstGeom>
          <a:ln>
            <a:noFill/>
          </a:ln>
        </p:spPr>
      </p:pic>
      <p:pic>
        <p:nvPicPr>
          <p:cNvPr id="52" name="Grafik 51">
            <a:extLst>
              <a:ext uri="{FF2B5EF4-FFF2-40B4-BE49-F238E27FC236}">
                <a16:creationId xmlns:a16="http://schemas.microsoft.com/office/drawing/2014/main" id="{5058BC9E-E323-17A0-5B55-47371DEED566}"/>
              </a:ext>
            </a:extLst>
          </p:cNvPr>
          <p:cNvPicPr>
            <a:picLocks noChangeAspect="1"/>
          </p:cNvPicPr>
          <p:nvPr/>
        </p:nvPicPr>
        <p:blipFill>
          <a:blip r:embed="rId7"/>
          <a:stretch>
            <a:fillRect/>
          </a:stretch>
        </p:blipFill>
        <p:spPr>
          <a:xfrm>
            <a:off x="8273265" y="3743068"/>
            <a:ext cx="3403026" cy="1998721"/>
          </a:xfrm>
          <a:prstGeom prst="rect">
            <a:avLst/>
          </a:prstGeom>
        </p:spPr>
      </p:pic>
      <p:pic>
        <p:nvPicPr>
          <p:cNvPr id="54" name="Grafik 53">
            <a:extLst>
              <a:ext uri="{FF2B5EF4-FFF2-40B4-BE49-F238E27FC236}">
                <a16:creationId xmlns:a16="http://schemas.microsoft.com/office/drawing/2014/main" id="{70B0A270-7F85-0407-6B3F-0ACC829BA9D9}"/>
              </a:ext>
            </a:extLst>
          </p:cNvPr>
          <p:cNvPicPr>
            <a:picLocks noChangeAspect="1"/>
          </p:cNvPicPr>
          <p:nvPr/>
        </p:nvPicPr>
        <p:blipFill>
          <a:blip r:embed="rId8"/>
          <a:stretch>
            <a:fillRect/>
          </a:stretch>
        </p:blipFill>
        <p:spPr>
          <a:xfrm>
            <a:off x="4750318" y="4081560"/>
            <a:ext cx="3522947" cy="1522576"/>
          </a:xfrm>
          <a:prstGeom prst="rect">
            <a:avLst/>
          </a:prstGeom>
        </p:spPr>
      </p:pic>
      <p:pic>
        <p:nvPicPr>
          <p:cNvPr id="58" name="Grafik 57">
            <a:extLst>
              <a:ext uri="{FF2B5EF4-FFF2-40B4-BE49-F238E27FC236}">
                <a16:creationId xmlns:a16="http://schemas.microsoft.com/office/drawing/2014/main" id="{B6696674-129A-F686-1272-3570CC48348E}"/>
              </a:ext>
            </a:extLst>
          </p:cNvPr>
          <p:cNvPicPr>
            <a:picLocks noChangeAspect="1"/>
          </p:cNvPicPr>
          <p:nvPr/>
        </p:nvPicPr>
        <p:blipFill>
          <a:blip r:embed="rId9"/>
          <a:stretch>
            <a:fillRect/>
          </a:stretch>
        </p:blipFill>
        <p:spPr>
          <a:xfrm>
            <a:off x="920483" y="3460768"/>
            <a:ext cx="3570635" cy="2008183"/>
          </a:xfrm>
          <a:prstGeom prst="rect">
            <a:avLst/>
          </a:prstGeom>
          <a:ln>
            <a:solidFill>
              <a:schemeClr val="tx1">
                <a:lumMod val="50000"/>
                <a:lumOff val="50000"/>
              </a:schemeClr>
            </a:solidFill>
          </a:ln>
        </p:spPr>
      </p:pic>
      <p:sp>
        <p:nvSpPr>
          <p:cNvPr id="59" name="Object4">
            <a:extLst>
              <a:ext uri="{FF2B5EF4-FFF2-40B4-BE49-F238E27FC236}">
                <a16:creationId xmlns:a16="http://schemas.microsoft.com/office/drawing/2014/main" id="{DA77EE89-0889-FB9A-7BA9-A87A716B832E}"/>
              </a:ext>
            </a:extLst>
          </p:cNvPr>
          <p:cNvSpPr/>
          <p:nvPr/>
        </p:nvSpPr>
        <p:spPr>
          <a:xfrm>
            <a:off x="683865" y="1745323"/>
            <a:ext cx="4631821" cy="1522576"/>
          </a:xfrm>
          <a:prstGeom prst="rect">
            <a:avLst/>
          </a:prstGeom>
          <a:noFill/>
          <a:ln>
            <a:solidFill>
              <a:schemeClr val="accent1"/>
            </a:solidFill>
          </a:ln>
        </p:spPr>
        <p:txBody>
          <a:bodyPr wrap="square" lIns="252000" tIns="36000" rIns="252000" bIns="36000" rtlCol="0" anchor="ctr"/>
          <a:lstStyle/>
          <a:p>
            <a:pPr algn="ctr"/>
            <a:r>
              <a:rPr lang="de-DE">
                <a:solidFill>
                  <a:srgbClr val="FF0000"/>
                </a:solidFill>
                <a:latin typeface="Calibri" pitchFamily="34" charset="0"/>
                <a:ea typeface="Calibri" pitchFamily="34" charset="-122"/>
                <a:cs typeface="Calibri" pitchFamily="34" charset="-120"/>
              </a:rPr>
              <a:t>Fügen Sie in diesem Kapitel die Arbeitsergebnisse zur aktuellen Situation aus dem Ergebnis-Workshop ein (ausgefüllte Folien/Fotos der ausgefüllten Plakatvorlage)</a:t>
            </a:r>
            <a:endParaRPr lang="de-DE" dirty="0">
              <a:solidFill>
                <a:srgbClr val="FF0000"/>
              </a:solidFill>
            </a:endParaRPr>
          </a:p>
        </p:txBody>
      </p:sp>
    </p:spTree>
    <p:extLst>
      <p:ext uri="{BB962C8B-B14F-4D97-AF65-F5344CB8AC3E}">
        <p14:creationId xmlns:p14="http://schemas.microsoft.com/office/powerpoint/2010/main" val="168473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135DB751-69B9-EA8B-9B15-B9A55F0D806F}"/>
              </a:ext>
            </a:extLst>
          </p:cNvPr>
          <p:cNvPicPr>
            <a:picLocks noChangeAspect="1"/>
          </p:cNvPicPr>
          <p:nvPr/>
        </p:nvPicPr>
        <p:blipFill>
          <a:blip r:embed="rId3"/>
          <a:stretch>
            <a:fillRect/>
          </a:stretch>
        </p:blipFill>
        <p:spPr>
          <a:xfrm>
            <a:off x="4926181" y="3973540"/>
            <a:ext cx="3333986" cy="2032000"/>
          </a:xfrm>
          <a:prstGeom prst="rect">
            <a:avLst/>
          </a:prstGeom>
          <a:ln>
            <a:noFill/>
          </a:ln>
        </p:spPr>
      </p:pic>
      <p:pic>
        <p:nvPicPr>
          <p:cNvPr id="13" name="Grafik 12">
            <a:extLst>
              <a:ext uri="{FF2B5EF4-FFF2-40B4-BE49-F238E27FC236}">
                <a16:creationId xmlns:a16="http://schemas.microsoft.com/office/drawing/2014/main" id="{9916759C-A469-FACA-8437-D3BF11249702}"/>
              </a:ext>
            </a:extLst>
          </p:cNvPr>
          <p:cNvPicPr>
            <a:picLocks noChangeAspect="1"/>
          </p:cNvPicPr>
          <p:nvPr/>
        </p:nvPicPr>
        <p:blipFill>
          <a:blip r:embed="rId4"/>
          <a:stretch>
            <a:fillRect/>
          </a:stretch>
        </p:blipFill>
        <p:spPr>
          <a:xfrm>
            <a:off x="8438858" y="3555202"/>
            <a:ext cx="2381187" cy="1351485"/>
          </a:xfrm>
          <a:prstGeom prst="rect">
            <a:avLst/>
          </a:prstGeom>
          <a:ln>
            <a:solidFill>
              <a:schemeClr val="tx1">
                <a:lumMod val="50000"/>
                <a:lumOff val="50000"/>
              </a:schemeClr>
            </a:solidFill>
          </a:ln>
        </p:spPr>
      </p:pic>
      <p:pic>
        <p:nvPicPr>
          <p:cNvPr id="14" name="Grafik 13">
            <a:extLst>
              <a:ext uri="{FF2B5EF4-FFF2-40B4-BE49-F238E27FC236}">
                <a16:creationId xmlns:a16="http://schemas.microsoft.com/office/drawing/2014/main" id="{6EB03FBE-3917-9B4F-CAC4-5190BAB4648F}"/>
              </a:ext>
            </a:extLst>
          </p:cNvPr>
          <p:cNvPicPr>
            <a:picLocks noChangeAspect="1"/>
          </p:cNvPicPr>
          <p:nvPr/>
        </p:nvPicPr>
        <p:blipFill>
          <a:blip r:embed="rId5"/>
          <a:stretch>
            <a:fillRect/>
          </a:stretch>
        </p:blipFill>
        <p:spPr>
          <a:xfrm>
            <a:off x="8796241" y="3881514"/>
            <a:ext cx="2377970" cy="1351485"/>
          </a:xfrm>
          <a:prstGeom prst="rect">
            <a:avLst/>
          </a:prstGeom>
          <a:ln>
            <a:solidFill>
              <a:schemeClr val="tx1">
                <a:lumMod val="50000"/>
                <a:lumOff val="50000"/>
              </a:schemeClr>
            </a:solidFill>
          </a:ln>
        </p:spPr>
      </p:pic>
      <p:pic>
        <p:nvPicPr>
          <p:cNvPr id="15" name="Grafik 14">
            <a:extLst>
              <a:ext uri="{FF2B5EF4-FFF2-40B4-BE49-F238E27FC236}">
                <a16:creationId xmlns:a16="http://schemas.microsoft.com/office/drawing/2014/main" id="{2F3A488F-E675-2B24-72C6-962B50A968E0}"/>
              </a:ext>
            </a:extLst>
          </p:cNvPr>
          <p:cNvPicPr>
            <a:picLocks noChangeAspect="1"/>
          </p:cNvPicPr>
          <p:nvPr/>
        </p:nvPicPr>
        <p:blipFill>
          <a:blip r:embed="rId6"/>
          <a:stretch>
            <a:fillRect/>
          </a:stretch>
        </p:blipFill>
        <p:spPr>
          <a:xfrm>
            <a:off x="9140012" y="4207827"/>
            <a:ext cx="2391582" cy="1351485"/>
          </a:xfrm>
          <a:prstGeom prst="rect">
            <a:avLst/>
          </a:prstGeom>
          <a:ln>
            <a:solidFill>
              <a:schemeClr val="tx1">
                <a:lumMod val="50000"/>
                <a:lumOff val="50000"/>
              </a:schemeClr>
            </a:solidFill>
          </a:ln>
        </p:spPr>
      </p:pic>
      <p:sp>
        <p:nvSpPr>
          <p:cNvPr id="16" name="Ellipse 6">
            <a:extLst>
              <a:ext uri="{FF2B5EF4-FFF2-40B4-BE49-F238E27FC236}">
                <a16:creationId xmlns:a16="http://schemas.microsoft.com/office/drawing/2014/main" id="{FD243F4F-E592-360B-0752-E402045BB087}"/>
              </a:ext>
            </a:extLst>
          </p:cNvPr>
          <p:cNvSpPr/>
          <p:nvPr/>
        </p:nvSpPr>
        <p:spPr>
          <a:xfrm>
            <a:off x="11314982" y="5296280"/>
            <a:ext cx="122306" cy="12344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7" name="Ellipse 8">
            <a:extLst>
              <a:ext uri="{FF2B5EF4-FFF2-40B4-BE49-F238E27FC236}">
                <a16:creationId xmlns:a16="http://schemas.microsoft.com/office/drawing/2014/main" id="{ED029C6A-09A8-CBB5-75E8-CE1E74FB018B}"/>
              </a:ext>
            </a:extLst>
          </p:cNvPr>
          <p:cNvSpPr/>
          <p:nvPr/>
        </p:nvSpPr>
        <p:spPr>
          <a:xfrm>
            <a:off x="10820045" y="5008121"/>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8" name="Ellipse 7">
            <a:extLst>
              <a:ext uri="{FF2B5EF4-FFF2-40B4-BE49-F238E27FC236}">
                <a16:creationId xmlns:a16="http://schemas.microsoft.com/office/drawing/2014/main" id="{4CF4B804-0536-D849-A650-6F0B3823EE3E}"/>
              </a:ext>
            </a:extLst>
          </p:cNvPr>
          <p:cNvSpPr/>
          <p:nvPr/>
        </p:nvSpPr>
        <p:spPr>
          <a:xfrm>
            <a:off x="10796185" y="4721521"/>
            <a:ext cx="122306" cy="123444"/>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9" name="Ellipse 6">
            <a:extLst>
              <a:ext uri="{FF2B5EF4-FFF2-40B4-BE49-F238E27FC236}">
                <a16:creationId xmlns:a16="http://schemas.microsoft.com/office/drawing/2014/main" id="{0CA4F4AA-69D3-C9A4-A5B7-EA633CCC2908}"/>
              </a:ext>
            </a:extLst>
          </p:cNvPr>
          <p:cNvSpPr/>
          <p:nvPr/>
        </p:nvSpPr>
        <p:spPr>
          <a:xfrm>
            <a:off x="10377247" y="5193516"/>
            <a:ext cx="122306" cy="12344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0" name="Ellipse 8">
            <a:extLst>
              <a:ext uri="{FF2B5EF4-FFF2-40B4-BE49-F238E27FC236}">
                <a16:creationId xmlns:a16="http://schemas.microsoft.com/office/drawing/2014/main" id="{D7752EFA-EB73-F6AA-B14E-DF1F45B2B78F}"/>
              </a:ext>
            </a:extLst>
          </p:cNvPr>
          <p:cNvSpPr/>
          <p:nvPr/>
        </p:nvSpPr>
        <p:spPr>
          <a:xfrm>
            <a:off x="11232364" y="4866096"/>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1" name="Ellipse 8">
            <a:extLst>
              <a:ext uri="{FF2B5EF4-FFF2-40B4-BE49-F238E27FC236}">
                <a16:creationId xmlns:a16="http://schemas.microsoft.com/office/drawing/2014/main" id="{FF13B4F0-31DF-CF83-4984-AC563271C2FB}"/>
              </a:ext>
            </a:extLst>
          </p:cNvPr>
          <p:cNvSpPr/>
          <p:nvPr/>
        </p:nvSpPr>
        <p:spPr>
          <a:xfrm>
            <a:off x="9787009" y="5067956"/>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2" name="Ellipse 7">
            <a:extLst>
              <a:ext uri="{FF2B5EF4-FFF2-40B4-BE49-F238E27FC236}">
                <a16:creationId xmlns:a16="http://schemas.microsoft.com/office/drawing/2014/main" id="{80EAFD23-98B5-3001-E47C-D72225A8587F}"/>
              </a:ext>
            </a:extLst>
          </p:cNvPr>
          <p:cNvSpPr/>
          <p:nvPr/>
        </p:nvSpPr>
        <p:spPr>
          <a:xfrm>
            <a:off x="9311897" y="5067956"/>
            <a:ext cx="122306" cy="123444"/>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3" name="Ellipse 7">
            <a:extLst>
              <a:ext uri="{FF2B5EF4-FFF2-40B4-BE49-F238E27FC236}">
                <a16:creationId xmlns:a16="http://schemas.microsoft.com/office/drawing/2014/main" id="{AE6040D5-E3BE-B02E-5705-7B32886C6C85}"/>
              </a:ext>
            </a:extLst>
          </p:cNvPr>
          <p:cNvSpPr/>
          <p:nvPr/>
        </p:nvSpPr>
        <p:spPr>
          <a:xfrm>
            <a:off x="9486012" y="5067956"/>
            <a:ext cx="122306" cy="123444"/>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4" name="Ellipse 8">
            <a:extLst>
              <a:ext uri="{FF2B5EF4-FFF2-40B4-BE49-F238E27FC236}">
                <a16:creationId xmlns:a16="http://schemas.microsoft.com/office/drawing/2014/main" id="{A400EDB9-4DD4-978C-6614-DDB76733CEA5}"/>
              </a:ext>
            </a:extLst>
          </p:cNvPr>
          <p:cNvSpPr/>
          <p:nvPr/>
        </p:nvSpPr>
        <p:spPr>
          <a:xfrm>
            <a:off x="11091714" y="4866096"/>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5" name="Ellipse 8">
            <a:extLst>
              <a:ext uri="{FF2B5EF4-FFF2-40B4-BE49-F238E27FC236}">
                <a16:creationId xmlns:a16="http://schemas.microsoft.com/office/drawing/2014/main" id="{DA08555D-9D04-814C-6842-6020F8B75C31}"/>
              </a:ext>
            </a:extLst>
          </p:cNvPr>
          <p:cNvSpPr/>
          <p:nvPr/>
        </p:nvSpPr>
        <p:spPr>
          <a:xfrm>
            <a:off x="11373015" y="4866096"/>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6" name="Ellipse 7">
            <a:extLst>
              <a:ext uri="{FF2B5EF4-FFF2-40B4-BE49-F238E27FC236}">
                <a16:creationId xmlns:a16="http://schemas.microsoft.com/office/drawing/2014/main" id="{226223DC-5D4D-5FC4-E737-4F6B60FE65BD}"/>
              </a:ext>
            </a:extLst>
          </p:cNvPr>
          <p:cNvSpPr/>
          <p:nvPr/>
        </p:nvSpPr>
        <p:spPr>
          <a:xfrm>
            <a:off x="11191468" y="4533701"/>
            <a:ext cx="122306" cy="123444"/>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7" name="Ellipse 8">
            <a:extLst>
              <a:ext uri="{FF2B5EF4-FFF2-40B4-BE49-F238E27FC236}">
                <a16:creationId xmlns:a16="http://schemas.microsoft.com/office/drawing/2014/main" id="{95326DBB-7688-FDD0-6D4B-463F8C14620C}"/>
              </a:ext>
            </a:extLst>
          </p:cNvPr>
          <p:cNvSpPr/>
          <p:nvPr/>
        </p:nvSpPr>
        <p:spPr>
          <a:xfrm>
            <a:off x="10124983" y="4616373"/>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8" name="Ellipse 8">
            <a:extLst>
              <a:ext uri="{FF2B5EF4-FFF2-40B4-BE49-F238E27FC236}">
                <a16:creationId xmlns:a16="http://schemas.microsoft.com/office/drawing/2014/main" id="{54FFB00F-739B-DF37-77C0-AA8F27B9B1A6}"/>
              </a:ext>
            </a:extLst>
          </p:cNvPr>
          <p:cNvSpPr/>
          <p:nvPr/>
        </p:nvSpPr>
        <p:spPr>
          <a:xfrm>
            <a:off x="10294145" y="4600646"/>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9" name="Ellipse 7">
            <a:extLst>
              <a:ext uri="{FF2B5EF4-FFF2-40B4-BE49-F238E27FC236}">
                <a16:creationId xmlns:a16="http://schemas.microsoft.com/office/drawing/2014/main" id="{8D87A70E-EF56-A81E-C5B1-3DB496D138B9}"/>
              </a:ext>
            </a:extLst>
          </p:cNvPr>
          <p:cNvSpPr/>
          <p:nvPr/>
        </p:nvSpPr>
        <p:spPr>
          <a:xfrm>
            <a:off x="9324254" y="4697253"/>
            <a:ext cx="122306" cy="123444"/>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0" name="Ellipse 8">
            <a:extLst>
              <a:ext uri="{FF2B5EF4-FFF2-40B4-BE49-F238E27FC236}">
                <a16:creationId xmlns:a16="http://schemas.microsoft.com/office/drawing/2014/main" id="{3320B87B-9817-D4CC-C5DE-2295F11656B9}"/>
              </a:ext>
            </a:extLst>
          </p:cNvPr>
          <p:cNvSpPr/>
          <p:nvPr/>
        </p:nvSpPr>
        <p:spPr>
          <a:xfrm>
            <a:off x="9960003" y="5080313"/>
            <a:ext cx="122306" cy="123444"/>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1" name="Object4">
            <a:extLst>
              <a:ext uri="{FF2B5EF4-FFF2-40B4-BE49-F238E27FC236}">
                <a16:creationId xmlns:a16="http://schemas.microsoft.com/office/drawing/2014/main" id="{739D3AC8-5F4B-FEBB-2B79-AF3731E83B11}"/>
              </a:ext>
            </a:extLst>
          </p:cNvPr>
          <p:cNvSpPr/>
          <p:nvPr/>
        </p:nvSpPr>
        <p:spPr>
          <a:xfrm>
            <a:off x="683865" y="2029649"/>
            <a:ext cx="4631821" cy="1238250"/>
          </a:xfrm>
          <a:prstGeom prst="rect">
            <a:avLst/>
          </a:prstGeom>
          <a:noFill/>
          <a:ln>
            <a:solidFill>
              <a:schemeClr val="accent1"/>
            </a:solidFill>
          </a:ln>
        </p:spPr>
        <p:txBody>
          <a:bodyPr wrap="square" lIns="252000" tIns="36000" rIns="252000" bIns="36000" rtlCol="0" anchor="ctr"/>
          <a:lstStyle/>
          <a:p>
            <a:pPr algn="ctr"/>
            <a:r>
              <a:rPr lang="de-DE">
                <a:solidFill>
                  <a:srgbClr val="FF0000"/>
                </a:solidFill>
                <a:latin typeface="Calibri" panose="020F0502020204030204" pitchFamily="34" charset="0"/>
                <a:ea typeface="Calibri" pitchFamily="34" charset="-122"/>
                <a:cs typeface="Calibri" panose="020F0502020204030204" pitchFamily="34" charset="0"/>
              </a:rPr>
              <a:t>Fügen Sie in diesem Kapitel ein paar Folien zum Ergebnisworkshops ein, um einen kurzen Rückblick zu geben.</a:t>
            </a:r>
            <a:endParaRPr lang="de-DE" dirty="0">
              <a:solidFill>
                <a:srgbClr val="FF0000"/>
              </a:solidFill>
              <a:latin typeface="Calibri" panose="020F0502020204030204" pitchFamily="34" charset="0"/>
              <a:cs typeface="Calibri" panose="020F0502020204030204" pitchFamily="34" charset="0"/>
            </a:endParaRPr>
          </a:p>
        </p:txBody>
      </p:sp>
      <p:pic>
        <p:nvPicPr>
          <p:cNvPr id="2" name="Grafik 1">
            <a:extLst>
              <a:ext uri="{FF2B5EF4-FFF2-40B4-BE49-F238E27FC236}">
                <a16:creationId xmlns:a16="http://schemas.microsoft.com/office/drawing/2014/main" id="{15895E30-56C1-63BF-68B4-ED402C166DD5}"/>
              </a:ext>
            </a:extLst>
          </p:cNvPr>
          <p:cNvPicPr>
            <a:picLocks noChangeAspect="1"/>
          </p:cNvPicPr>
          <p:nvPr/>
        </p:nvPicPr>
        <p:blipFill>
          <a:blip r:embed="rId7"/>
          <a:srcRect/>
          <a:stretch/>
        </p:blipFill>
        <p:spPr>
          <a:xfrm>
            <a:off x="8773999" y="1890321"/>
            <a:ext cx="2439742" cy="1372355"/>
          </a:xfrm>
          <a:prstGeom prst="rect">
            <a:avLst/>
          </a:prstGeom>
          <a:ln w="7286">
            <a:solidFill>
              <a:schemeClr val="tx1">
                <a:lumMod val="50000"/>
                <a:lumOff val="50000"/>
              </a:schemeClr>
            </a:solidFill>
          </a:ln>
          <a:effectLst>
            <a:outerShdw blurRad="50800" dist="38100" dir="2700000" algn="tl" rotWithShape="0">
              <a:prstClr val="black">
                <a:alpha val="40000"/>
              </a:prstClr>
            </a:outerShdw>
          </a:effectLst>
        </p:spPr>
      </p:pic>
      <p:pic>
        <p:nvPicPr>
          <p:cNvPr id="3" name="Grafik 2">
            <a:extLst>
              <a:ext uri="{FF2B5EF4-FFF2-40B4-BE49-F238E27FC236}">
                <a16:creationId xmlns:a16="http://schemas.microsoft.com/office/drawing/2014/main" id="{1FED8D6A-F823-31E8-2EB7-3986A1C5E588}"/>
              </a:ext>
            </a:extLst>
          </p:cNvPr>
          <p:cNvPicPr>
            <a:picLocks noChangeAspect="1"/>
          </p:cNvPicPr>
          <p:nvPr/>
        </p:nvPicPr>
        <p:blipFill>
          <a:blip r:embed="rId8"/>
          <a:srcRect/>
          <a:stretch/>
        </p:blipFill>
        <p:spPr>
          <a:xfrm>
            <a:off x="6144202" y="1890321"/>
            <a:ext cx="2439744" cy="1372355"/>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60235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2A216-3F24-C62F-E15A-FF9085972961}"/>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896B5E83-0A5C-D0E9-94E6-DC5E416F6937}"/>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C99F02F3-66EE-2F27-8A04-E2F15638C16D}"/>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4AAB1F0B-2168-2F2B-B275-48CB98B02CFF}"/>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Maßnahmenauswahl</a:t>
            </a:r>
          </a:p>
        </p:txBody>
      </p:sp>
    </p:spTree>
    <p:extLst>
      <p:ext uri="{BB962C8B-B14F-4D97-AF65-F5344CB8AC3E}">
        <p14:creationId xmlns:p14="http://schemas.microsoft.com/office/powerpoint/2010/main" val="8251346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E4P_AGENDAWIZARD" val="item_b0da1bde-f5fc-4f37-82b3-aca0c238a5ae_Topic"/>
  <p:tag name="EE4P_AGENDAWIZARD_CONTENT" val="/Identifizierte Muster"/>
  <p:tag name="EE4P_AGENDAWIZARD_PROPERTIES" val="75.70787/267.6235/357.4873/39.58276"/>
</p:tagLst>
</file>

<file path=ppt/tags/tag11.xml><?xml version="1.0" encoding="utf-8"?>
<p:tagLst xmlns:a="http://schemas.openxmlformats.org/drawingml/2006/main" xmlns:r="http://schemas.openxmlformats.org/officeDocument/2006/relationships" xmlns:p="http://schemas.openxmlformats.org/presentationml/2006/main">
  <p:tag name="EE4P_AGENDAWIZARD" val="item_b0da1bde-f5fc-4f37-82b3-aca0c238a5ae_ItemNo"/>
  <p:tag name="EE4P_AGENDAWIZARD_CONTENT" val="/4"/>
  <p:tag name="EE4P_AGENDAWIZARD_PROPERTIES" val="31.12504/267.6235/39.58284/39.58276"/>
</p:tagLst>
</file>

<file path=ppt/tags/tag12.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Topic"/>
  <p:tag name="EE4P_AGENDAWIZARD_CONTENT" val="/Detailierte Auswertung des Self-Assessments"/>
  <p:tag name="EE4P_AGENDAWIZARD_PROPERTIES" val="75.70787/223.0407/357.4873/39.58284"/>
</p:tagLst>
</file>

<file path=ppt/tags/tag13.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ItemNo"/>
  <p:tag name="EE4P_AGENDAWIZARD_CONTENT" val="/3"/>
  <p:tag name="EE4P_AGENDAWIZARD_PROPERTIES" val="31.12504/223.0407/39.58284/39.58284"/>
</p:tagLst>
</file>

<file path=ppt/tags/tag14.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5.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6.xml><?xml version="1.0" encoding="utf-8"?>
<p:tagLst xmlns:a="http://schemas.openxmlformats.org/drawingml/2006/main" xmlns:r="http://schemas.openxmlformats.org/officeDocument/2006/relationships" xmlns:p="http://schemas.openxmlformats.org/presentationml/2006/main">
  <p:tag name="EE4P_AGENDAWIZARD" val="item_acb9f14a-5609-46de-ab58-fbe22be4f0fe_Topic"/>
  <p:tag name="EE4P_AGENDAWIZARD_CONTENT" val="/Einleitung"/>
  <p:tag name="EE4P_AGENDAWIZARD_PROPERTIES" val="75.70787/133.875/357.4873/39.58284"/>
</p:tagLst>
</file>

<file path=ppt/tags/tag17.xml><?xml version="1.0" encoding="utf-8"?>
<p:tagLst xmlns:a="http://schemas.openxmlformats.org/drawingml/2006/main" xmlns:r="http://schemas.openxmlformats.org/officeDocument/2006/relationships" xmlns:p="http://schemas.openxmlformats.org/presentationml/2006/main">
  <p:tag name="EE4P_AGENDAWIZARD" val="item_acb9f14a-5609-46de-ab58-fbe22be4f0fe_ItemNo"/>
  <p:tag name="EE4P_AGENDAWIZARD_CONTENT" val="/1"/>
  <p:tag name="EE4P_AGENDAWIZARD_PROPERTIES" val="31.12504/133.875/39.58284/39.58284"/>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8.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EE4P_AGENDAWIZARD" val="item_c5966fa6-b0dc-4fd8-aa8d-50a4ac855064_Topic"/>
  <p:tag name="EE4P_AGENDAWIZARD_CONTENT" val="/Nächste Schritte"/>
  <p:tag name="EE4P_AGENDAWIZARD_PROPERTIES" val="75.70787/356.7891/357.4873/39.58284"/>
</p:tagLst>
</file>

<file path=ppt/tags/tag8.xml><?xml version="1.0" encoding="utf-8"?>
<p:tagLst xmlns:a="http://schemas.openxmlformats.org/drawingml/2006/main" xmlns:r="http://schemas.openxmlformats.org/officeDocument/2006/relationships" xmlns:p="http://schemas.openxmlformats.org/presentationml/2006/main">
  <p:tag name="EE4P_AGENDAWIZARD" val="item_b67574ec-5574-4451-b0b3-921d1799bd8c_Topic"/>
  <p:tag name="EE4P_AGENDAWIZARD_CONTENT" val="/Priorisierung der Handlungsfelder"/>
  <p:tag name="EE4P_AGENDAWIZARD_PROPERTIES" val="75.70787/312.2063/357.4873/39.58284"/>
</p:tagLst>
</file>

<file path=ppt/tags/tag9.xml><?xml version="1.0" encoding="utf-8"?>
<p:tagLst xmlns:a="http://schemas.openxmlformats.org/drawingml/2006/main" xmlns:r="http://schemas.openxmlformats.org/officeDocument/2006/relationships" xmlns:p="http://schemas.openxmlformats.org/presentationml/2006/main">
  <p:tag name="EE4P_AGENDAWIZARD" val="item_b67574ec-5574-4451-b0b3-921d1799bd8c_ItemNo"/>
  <p:tag name="EE4P_AGENDAWIZARD_CONTENT" val="/5"/>
  <p:tag name="EE4P_AGENDAWIZARD_PROPERTIES" val="31.12504/312.2063/39.58284/39.58284"/>
</p:tagLst>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EFCDE7-4ACC-4D0F-A1AD-D0D1335ADB0A}">
  <ds:schemaRefs>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schemas.microsoft.com/office/infopath/2007/PartnerControls"/>
    <ds:schemaRef ds:uri="5aa0c71e-1320-488d-829a-92d403a8b11c"/>
    <ds:schemaRef ds:uri="http://schemas.openxmlformats.org/package/2006/metadata/core-properties"/>
    <ds:schemaRef ds:uri="d2e918c0-8a65-488f-b760-3386792ace47"/>
    <ds:schemaRef ds:uri="http://www.w3.org/XML/1998/namespace"/>
  </ds:schemaRefs>
</ds:datastoreItem>
</file>

<file path=customXml/itemProps2.xml><?xml version="1.0" encoding="utf-8"?>
<ds:datastoreItem xmlns:ds="http://schemas.openxmlformats.org/officeDocument/2006/customXml" ds:itemID="{62646CE6-FCD7-4E76-A8CF-A99F7F0540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e918c0-8a65-488f-b760-3386792ace47"/>
    <ds:schemaRef ds:uri="5aa0c71e-1320-488d-829a-92d403a8b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0C4557-CEBD-45E9-9150-FA5150EF4D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1141</Words>
  <Application>Microsoft Office PowerPoint</Application>
  <PresentationFormat>Breitbild</PresentationFormat>
  <Paragraphs>130</Paragraphs>
  <Slides>18</Slides>
  <Notes>15</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18</vt:i4>
      </vt:variant>
    </vt:vector>
  </HeadingPairs>
  <TitlesOfParts>
    <vt:vector size="25" baseType="lpstr">
      <vt:lpstr>Arial</vt:lpstr>
      <vt:lpstr>Calibri</vt:lpstr>
      <vt:lpstr>Calibri Light</vt:lpstr>
      <vt:lpstr>Frutiger LT Com 45 Light</vt:lpstr>
      <vt:lpstr>Wingdings</vt:lpstr>
      <vt:lpstr>2_Standardfolien</vt:lpstr>
      <vt:lpstr>think-cell Folie</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PowerPoint-Präsentation</vt:lpstr>
      <vt:lpstr>Agenda</vt:lpstr>
      <vt:lpstr>PowerPoint-Präsentation</vt:lpstr>
      <vt:lpstr>Was sind die nächsten Schritte? Überblick über den Gesamtprozess</vt:lpstr>
      <vt:lpstr>PowerPoint-Präsentation</vt:lpstr>
      <vt:lpstr>Was ist die aktuelle Situation?</vt:lpstr>
      <vt:lpstr>PowerPoint-Präsentation</vt:lpstr>
      <vt:lpstr>PowerPoint-Präsentation</vt:lpstr>
      <vt:lpstr>Vorgehensweise für die Maßnahmenauswahl Erläuterungen vorab</vt:lpstr>
      <vt:lpstr>Steckbrief-Formate im Überblick</vt:lpstr>
      <vt:lpstr>Vorgehensweise für die Maßnahmenauswahl Teil 1 – Individuelle Vorauswahl (bis zu 20 Minuten)</vt:lpstr>
      <vt:lpstr>Vorgehensweise für die Maßnahmenauswahl Teil 2 – Gemeinsame Priorisierung</vt:lpstr>
      <vt:lpstr>PowerPoint-Präsentation</vt:lpstr>
      <vt:lpstr>Roadmapping  Wie kommen wir von den ausgewählten Maßnahmen zu einer Roadmap?</vt:lpstr>
      <vt:lpstr>Roadmapping</vt:lpstr>
      <vt:lpstr>PowerPoint-Präsentation</vt:lpstr>
      <vt:lpstr>Was sind die nächsten Schritte?</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Reissner, Nina Sophie</cp:lastModifiedBy>
  <cp:revision>45</cp:revision>
  <dcterms:created xsi:type="dcterms:W3CDTF">2025-11-18T10:02:42Z</dcterms:created>
  <dcterms:modified xsi:type="dcterms:W3CDTF">2026-05-15T11:57:55Z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