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ags/tag1.xml" ContentType="application/vnd.openxmlformats-officedocument.presentationml.tags+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heme/theme3.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7.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8.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9.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notesSlides/notesSlide10.xml" ContentType="application/vnd.openxmlformats-officedocument.presentationml.notesSlide+xml"/>
  <Override PartName="/ppt/tags/tag24.xml" ContentType="application/vnd.openxmlformats-officedocument.presentationml.tags+xml"/>
  <Override PartName="/ppt/notesSlides/notesSlide11.xml" ContentType="application/vnd.openxmlformats-officedocument.presentationml.notesSlide+xml"/>
  <Override PartName="/ppt/tags/tag25.xml" ContentType="application/vnd.openxmlformats-officedocument.presentationml.tags+xml"/>
  <Override PartName="/ppt/notesSlides/notesSlide12.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notesSlides/notesSlide13.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14.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notesSlides/notesSlide15.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912" r:id="rId5"/>
  </p:sldMasterIdLst>
  <p:notesMasterIdLst>
    <p:notesMasterId r:id="rId23"/>
  </p:notesMasterIdLst>
  <p:sldIdLst>
    <p:sldId id="2147479864" r:id="rId6"/>
    <p:sldId id="256" r:id="rId7"/>
    <p:sldId id="2147479849" r:id="rId8"/>
    <p:sldId id="2147479860" r:id="rId9"/>
    <p:sldId id="2147479839" r:id="rId10"/>
    <p:sldId id="2147479872" r:id="rId11"/>
    <p:sldId id="2147479847" r:id="rId12"/>
    <p:sldId id="2147479840" r:id="rId13"/>
    <p:sldId id="2147479848" r:id="rId14"/>
    <p:sldId id="2147479855" r:id="rId15"/>
    <p:sldId id="2147479841" r:id="rId16"/>
    <p:sldId id="2147479843" r:id="rId17"/>
    <p:sldId id="2147479856" r:id="rId18"/>
    <p:sldId id="2147479844" r:id="rId19"/>
    <p:sldId id="2147479869" r:id="rId20"/>
    <p:sldId id="2147479845" r:id="rId21"/>
    <p:sldId id="2147479871" r:id="rId22"/>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bschnitt" id="{55B07FF9-6678-4933-B7DA-F62DD6EAA57E}">
          <p14:sldIdLst>
            <p14:sldId id="2147479864"/>
            <p14:sldId id="256"/>
            <p14:sldId id="2147479849"/>
            <p14:sldId id="2147479860"/>
            <p14:sldId id="2147479839"/>
            <p14:sldId id="2147479872"/>
            <p14:sldId id="2147479847"/>
            <p14:sldId id="2147479840"/>
            <p14:sldId id="2147479848"/>
            <p14:sldId id="2147479855"/>
            <p14:sldId id="2147479841"/>
            <p14:sldId id="2147479843"/>
            <p14:sldId id="2147479856"/>
            <p14:sldId id="2147479844"/>
            <p14:sldId id="2147479869"/>
            <p14:sldId id="2147479845"/>
            <p14:sldId id="2147479871"/>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190380E-6F67-D668-6575-A6675B42378F}" name="Nahrath, Christian" initials="NC" userId="S::Christian.Nahrath@fir.rwth-aachen.de::07267976-5091-443a-a791-88fff55aa40e" providerId="AD"/>
  <p188:author id="{3146671A-51C9-E190-2934-92E4978FE534}" name="Reissner, Nina Sophie" initials="NR" userId="S::Nina.Reissner@fir.rwth-aachen.de::43e06582-60de-4375-8740-dcf13bba305d" providerId="AD"/>
  <p188:author id="{0BD0BD4C-0708-76C4-4344-31596153288D}" name="Reissner, Nina Sophie" initials="RN" userId="S::nina.reissner_fir.rwth-aachen.de#ext#@fraunhofer.onmicrosoft.com::61a2aa2c-0bbb-4d5c-b2a5-30417a237a3f" providerId="AD"/>
  <p188:author id="{3571D94D-B3B3-E5C1-562B-C41AC5B4C878}" name="Mittreiter, Annedore" initials="MA" userId="S::annedore.mittreiter@umsicht.fraunhofer.de::260d9de5-7024-44cd-90a7-7ecab417c970" providerId="AD"/>
  <p188:author id="{5682C298-A1C2-5A82-F19F-49FEF3878049}" name="Kreutzadler, Nina" initials="NK" userId="S::nina.kreutzadler@umsicht.fraunhofer.de::69128bcf-3415-4b5b-b62d-bf02ff07673b" providerId="AD"/>
  <p188:author id="{F1A310F5-B9A7-BAA1-9FD9-4B7E8E2359CB}" name="Hagemeier, Anne" initials="AH" userId="S::anne.hagemeier@umsicht.fraunhofer.de::23f4d704-1f95-4c6a-ba3d-1098e90e57b2" providerId="AD"/>
  <p188:author id="{AC0AD9F5-DAF9-F2C9-9F65-6BCD24A8BC01}" name="Lörsch, Kerstin" initials="KL" userId="S::Kerstin.Loersch@fir.rwth-aachen.de::a495465e-3ba2-47f2-bf70-4801c5d787d0" providerId="AD"/>
  <p188:author id="{570665FE-643C-43D6-C3BC-D93D7BC85368}" name="Gähle, Laura" initials="GL" userId="S::laura.gaehle_ideenstadtwerke.de#ext#@fraunhofer.onmicrosoft.com::c12acc44-acfa-4dda-8041-26cc9fc91e2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AA91"/>
    <a:srgbClr val="74B440"/>
    <a:srgbClr val="66B8C4"/>
    <a:srgbClr val="D9D9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B64CB41-1F0B-479E-E283-060C3A5A5F5E}" v="51" dt="2026-05-15T10:53:38.018"/>
    <p1510:client id="{94E367BE-8A31-4D9F-A9E3-2ADD848595CF}" v="29" dt="2026-05-15T10:38:04.5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230" autoAdjust="0"/>
    <p:restoredTop sz="94660"/>
  </p:normalViewPr>
  <p:slideViewPr>
    <p:cSldViewPr snapToGrid="0" showGuides="1">
      <p:cViewPr varScale="1">
        <p:scale>
          <a:sx n="82" d="100"/>
          <a:sy n="82" d="100"/>
        </p:scale>
        <p:origin x="102" y="4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ableStyles" Target="tableStyles.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gemeier, Anne" userId="23f4d704-1f95-4c6a-ba3d-1098e90e57b2" providerId="ADAL" clId="{473B3B26-4ED3-465A-90A5-5252FE25E3F7}"/>
    <pc:docChg chg="undo custSel addSld modSld modMainMaster">
      <pc:chgData name="Hagemeier, Anne" userId="23f4d704-1f95-4c6a-ba3d-1098e90e57b2" providerId="ADAL" clId="{473B3B26-4ED3-465A-90A5-5252FE25E3F7}" dt="2026-04-23T16:42:44.420" v="844"/>
      <pc:docMkLst>
        <pc:docMk/>
      </pc:docMkLst>
      <pc:sldChg chg="modSp mod">
        <pc:chgData name="Hagemeier, Anne" userId="23f4d704-1f95-4c6a-ba3d-1098e90e57b2" providerId="ADAL" clId="{473B3B26-4ED3-465A-90A5-5252FE25E3F7}" dt="2026-04-20T09:43:02.756" v="786" actId="20577"/>
        <pc:sldMkLst>
          <pc:docMk/>
          <pc:sldMk cId="3242132119" sldId="2147479840"/>
        </pc:sldMkLst>
        <pc:spChg chg="mod">
          <ac:chgData name="Hagemeier, Anne" userId="23f4d704-1f95-4c6a-ba3d-1098e90e57b2" providerId="ADAL" clId="{473B3B26-4ED3-465A-90A5-5252FE25E3F7}" dt="2026-04-20T09:43:02.756" v="786" actId="20577"/>
          <ac:spMkLst>
            <pc:docMk/>
            <pc:sldMk cId="3242132119" sldId="2147479840"/>
            <ac:spMk id="12" creationId="{9E6AAEBD-AC33-62F6-BDC5-D7FD75A7E234}"/>
          </ac:spMkLst>
        </pc:spChg>
      </pc:sldChg>
      <pc:sldChg chg="modSp mod modCm">
        <pc:chgData name="Hagemeier, Anne" userId="23f4d704-1f95-4c6a-ba3d-1098e90e57b2" providerId="ADAL" clId="{473B3B26-4ED3-465A-90A5-5252FE25E3F7}" dt="2026-04-20T10:01:00.996" v="822" actId="20577"/>
        <pc:sldMkLst>
          <pc:docMk/>
          <pc:sldMk cId="757609381" sldId="2147479843"/>
        </pc:sldMkLst>
        <pc:spChg chg="mod">
          <ac:chgData name="Hagemeier, Anne" userId="23f4d704-1f95-4c6a-ba3d-1098e90e57b2" providerId="ADAL" clId="{473B3B26-4ED3-465A-90A5-5252FE25E3F7}" dt="2026-04-20T10:01:00.996" v="822" actId="20577"/>
          <ac:spMkLst>
            <pc:docMk/>
            <pc:sldMk cId="757609381" sldId="2147479843"/>
            <ac:spMk id="3" creationId="{9CBED294-92A8-F057-F272-DDC13E794D90}"/>
          </ac:spMkLst>
        </pc:spChg>
        <pc:extLst>
          <p:ext xmlns:p="http://schemas.openxmlformats.org/presentationml/2006/main" uri="{D6D511B9-2390-475A-947B-AFAB55BFBCF1}">
            <pc226:cmChg xmlns:pc226="http://schemas.microsoft.com/office/powerpoint/2022/06/main/command" chg="mod">
              <pc226:chgData name="Hagemeier, Anne" userId="23f4d704-1f95-4c6a-ba3d-1098e90e57b2" providerId="ADAL" clId="{473B3B26-4ED3-465A-90A5-5252FE25E3F7}" dt="2026-04-20T10:01:00.996" v="822" actId="20577"/>
              <pc2:cmMkLst xmlns:pc2="http://schemas.microsoft.com/office/powerpoint/2019/9/main/command">
                <pc:docMk/>
                <pc:sldMk cId="757609381" sldId="2147479843"/>
                <pc2:cmMk id="{404E7921-71B7-4523-BB5A-83C611332232}"/>
              </pc2:cmMkLst>
            </pc226:cmChg>
          </p:ext>
        </pc:extLst>
      </pc:sldChg>
      <pc:sldChg chg="modSp mod">
        <pc:chgData name="Hagemeier, Anne" userId="23f4d704-1f95-4c6a-ba3d-1098e90e57b2" providerId="ADAL" clId="{473B3B26-4ED3-465A-90A5-5252FE25E3F7}" dt="2026-04-20T09:39:51.590" v="764" actId="20577"/>
        <pc:sldMkLst>
          <pc:docMk/>
          <pc:sldMk cId="3541757392" sldId="2147479847"/>
        </pc:sldMkLst>
        <pc:spChg chg="mod">
          <ac:chgData name="Hagemeier, Anne" userId="23f4d704-1f95-4c6a-ba3d-1098e90e57b2" providerId="ADAL" clId="{473B3B26-4ED3-465A-90A5-5252FE25E3F7}" dt="2026-04-20T09:39:51.590" v="764" actId="20577"/>
          <ac:spMkLst>
            <pc:docMk/>
            <pc:sldMk cId="3541757392" sldId="2147479847"/>
            <ac:spMk id="6" creationId="{82F7AE8A-F62A-4A2D-C42A-4C2908974CF6}"/>
          </ac:spMkLst>
        </pc:spChg>
      </pc:sldChg>
      <pc:sldChg chg="modSp mod">
        <pc:chgData name="Hagemeier, Anne" userId="23f4d704-1f95-4c6a-ba3d-1098e90e57b2" providerId="ADAL" clId="{473B3B26-4ED3-465A-90A5-5252FE25E3F7}" dt="2026-04-20T08:45:37.222" v="182" actId="20577"/>
        <pc:sldMkLst>
          <pc:docMk/>
          <pc:sldMk cId="1466455526" sldId="2147479849"/>
        </pc:sldMkLst>
        <pc:spChg chg="mod">
          <ac:chgData name="Hagemeier, Anne" userId="23f4d704-1f95-4c6a-ba3d-1098e90e57b2" providerId="ADAL" clId="{473B3B26-4ED3-465A-90A5-5252FE25E3F7}" dt="2026-04-20T08:45:37.222" v="182" actId="20577"/>
          <ac:spMkLst>
            <pc:docMk/>
            <pc:sldMk cId="1466455526" sldId="2147479849"/>
            <ac:spMk id="3" creationId="{CEEC918B-35DD-BCD2-1079-83C53F27770C}"/>
          </ac:spMkLst>
        </pc:spChg>
      </pc:sldChg>
      <pc:sldChg chg="addSp modSp add mod modCm">
        <pc:chgData name="Hagemeier, Anne" userId="23f4d704-1f95-4c6a-ba3d-1098e90e57b2" providerId="ADAL" clId="{473B3B26-4ED3-465A-90A5-5252FE25E3F7}" dt="2026-04-20T09:36:55.280" v="759"/>
        <pc:sldMkLst>
          <pc:docMk/>
          <pc:sldMk cId="275266232" sldId="2147479860"/>
        </pc:sldMkLst>
        <pc:spChg chg="mod">
          <ac:chgData name="Hagemeier, Anne" userId="23f4d704-1f95-4c6a-ba3d-1098e90e57b2" providerId="ADAL" clId="{473B3B26-4ED3-465A-90A5-5252FE25E3F7}" dt="2026-04-20T08:58:07.919" v="239" actId="20577"/>
          <ac:spMkLst>
            <pc:docMk/>
            <pc:sldMk cId="275266232" sldId="2147479860"/>
            <ac:spMk id="2" creationId="{CA01160B-F047-2E73-18BC-0BAE4FC9A8B1}"/>
          </ac:spMkLst>
        </pc:spChg>
        <pc:spChg chg="mod">
          <ac:chgData name="Hagemeier, Anne" userId="23f4d704-1f95-4c6a-ba3d-1098e90e57b2" providerId="ADAL" clId="{473B3B26-4ED3-465A-90A5-5252FE25E3F7}" dt="2026-04-20T09:30:34.231" v="748" actId="948"/>
          <ac:spMkLst>
            <pc:docMk/>
            <pc:sldMk cId="275266232" sldId="2147479860"/>
            <ac:spMk id="3" creationId="{67D97EA1-10D0-D747-C457-F21F54838986}"/>
          </ac:spMkLst>
        </pc:spChg>
        <pc:spChg chg="mod">
          <ac:chgData name="Hagemeier, Anne" userId="23f4d704-1f95-4c6a-ba3d-1098e90e57b2" providerId="ADAL" clId="{473B3B26-4ED3-465A-90A5-5252FE25E3F7}" dt="2026-04-20T09:27:44.868" v="594"/>
          <ac:spMkLst>
            <pc:docMk/>
            <pc:sldMk cId="275266232" sldId="2147479860"/>
            <ac:spMk id="4" creationId="{656861F4-2ED5-C5BE-12B9-5B98CF7FC748}"/>
          </ac:spMkLst>
        </pc:spChg>
        <pc:spChg chg="add mod">
          <ac:chgData name="Hagemeier, Anne" userId="23f4d704-1f95-4c6a-ba3d-1098e90e57b2" providerId="ADAL" clId="{473B3B26-4ED3-465A-90A5-5252FE25E3F7}" dt="2026-04-20T09:30:14.826" v="746" actId="948"/>
          <ac:spMkLst>
            <pc:docMk/>
            <pc:sldMk cId="275266232" sldId="2147479860"/>
            <ac:spMk id="5" creationId="{7353A4A1-EE3B-DA52-0A6B-8E901000211A}"/>
          </ac:spMkLst>
        </pc:spChg>
        <pc:spChg chg="mod">
          <ac:chgData name="Hagemeier, Anne" userId="23f4d704-1f95-4c6a-ba3d-1098e90e57b2" providerId="ADAL" clId="{473B3B26-4ED3-465A-90A5-5252FE25E3F7}" dt="2026-04-20T09:26:21.830" v="576"/>
          <ac:spMkLst>
            <pc:docMk/>
            <pc:sldMk cId="275266232" sldId="2147479860"/>
            <ac:spMk id="6" creationId="{68837C2D-BF14-2942-C6AE-315CC6E9C394}"/>
          </ac:spMkLst>
        </pc:spChg>
        <pc:spChg chg="add mod">
          <ac:chgData name="Hagemeier, Anne" userId="23f4d704-1f95-4c6a-ba3d-1098e90e57b2" providerId="ADAL" clId="{473B3B26-4ED3-465A-90A5-5252FE25E3F7}" dt="2026-04-20T09:28:10.874" v="613"/>
          <ac:spMkLst>
            <pc:docMk/>
            <pc:sldMk cId="275266232" sldId="2147479860"/>
            <ac:spMk id="7" creationId="{96B6B15F-90EA-75BA-C1DE-AE5E7DFA25AE}"/>
          </ac:spMkLst>
        </pc:spChg>
        <pc:spChg chg="mod">
          <ac:chgData name="Hagemeier, Anne" userId="23f4d704-1f95-4c6a-ba3d-1098e90e57b2" providerId="ADAL" clId="{473B3B26-4ED3-465A-90A5-5252FE25E3F7}" dt="2026-04-20T09:28:17.677" v="619"/>
          <ac:spMkLst>
            <pc:docMk/>
            <pc:sldMk cId="275266232" sldId="2147479860"/>
            <ac:spMk id="8" creationId="{CA25D251-7B19-4291-1CB3-95729C306B86}"/>
          </ac:spMkLst>
        </pc:spChg>
        <pc:spChg chg="mod">
          <ac:chgData name="Hagemeier, Anne" userId="23f4d704-1f95-4c6a-ba3d-1098e90e57b2" providerId="ADAL" clId="{473B3B26-4ED3-465A-90A5-5252FE25E3F7}" dt="2026-04-20T09:28:15.253" v="617"/>
          <ac:spMkLst>
            <pc:docMk/>
            <pc:sldMk cId="275266232" sldId="2147479860"/>
            <ac:spMk id="10" creationId="{86F5E120-4719-B895-7B1D-DAAA5E0C9ADE}"/>
          </ac:spMkLst>
        </pc:spChg>
        <pc:spChg chg="mod">
          <ac:chgData name="Hagemeier, Anne" userId="23f4d704-1f95-4c6a-ba3d-1098e90e57b2" providerId="ADAL" clId="{473B3B26-4ED3-465A-90A5-5252FE25E3F7}" dt="2026-04-20T09:28:12.672" v="615"/>
          <ac:spMkLst>
            <pc:docMk/>
            <pc:sldMk cId="275266232" sldId="2147479860"/>
            <ac:spMk id="11" creationId="{47E59EE0-B62C-D3D3-6C90-5670915BCBA1}"/>
          </ac:spMkLst>
        </pc:spChg>
        <pc:picChg chg="add mod">
          <ac:chgData name="Hagemeier, Anne" userId="23f4d704-1f95-4c6a-ba3d-1098e90e57b2" providerId="ADAL" clId="{473B3B26-4ED3-465A-90A5-5252FE25E3F7}" dt="2026-04-20T09:36:55.280" v="759"/>
          <ac:picMkLst>
            <pc:docMk/>
            <pc:sldMk cId="275266232" sldId="2147479860"/>
            <ac:picMk id="12" creationId="{8D5B485C-7685-5D13-F2EF-974457E39307}"/>
          </ac:picMkLst>
        </pc:picChg>
        <pc:picChg chg="mod">
          <ac:chgData name="Hagemeier, Anne" userId="23f4d704-1f95-4c6a-ba3d-1098e90e57b2" providerId="ADAL" clId="{473B3B26-4ED3-465A-90A5-5252FE25E3F7}" dt="2026-04-20T09:28:27.099" v="621"/>
          <ac:picMkLst>
            <pc:docMk/>
            <pc:sldMk cId="275266232" sldId="2147479860"/>
            <ac:picMk id="13" creationId="{5DD86C7F-5E90-0339-6635-62353F43FDE4}"/>
          </ac:picMkLst>
        </pc:picChg>
        <pc:picChg chg="mod">
          <ac:chgData name="Hagemeier, Anne" userId="23f4d704-1f95-4c6a-ba3d-1098e90e57b2" providerId="ADAL" clId="{473B3B26-4ED3-465A-90A5-5252FE25E3F7}" dt="2026-04-20T09:28:27.105" v="623"/>
          <ac:picMkLst>
            <pc:docMk/>
            <pc:sldMk cId="275266232" sldId="2147479860"/>
            <ac:picMk id="15" creationId="{814E3ACA-22E6-A469-87AC-922CC44DFF9A}"/>
          </ac:picMkLst>
        </pc:picChg>
        <pc:picChg chg="mod">
          <ac:chgData name="Hagemeier, Anne" userId="23f4d704-1f95-4c6a-ba3d-1098e90e57b2" providerId="ADAL" clId="{473B3B26-4ED3-465A-90A5-5252FE25E3F7}" dt="2026-04-20T09:27:52.113" v="600"/>
          <ac:picMkLst>
            <pc:docMk/>
            <pc:sldMk cId="275266232" sldId="2147479860"/>
            <ac:picMk id="16" creationId="{B722966E-B316-1C92-179F-DFC61728C374}"/>
          </ac:picMkLst>
        </pc:picChg>
        <pc:extLst>
          <p:ext xmlns:p="http://schemas.openxmlformats.org/presentationml/2006/main" uri="{D6D511B9-2390-475A-947B-AFAB55BFBCF1}">
            <pc226:cmChg xmlns:pc226="http://schemas.microsoft.com/office/powerpoint/2022/06/main/command" chg="mod">
              <pc226:chgData name="Hagemeier, Anne" userId="23f4d704-1f95-4c6a-ba3d-1098e90e57b2" providerId="ADAL" clId="{473B3B26-4ED3-465A-90A5-5252FE25E3F7}" dt="2026-04-20T08:58:54.702" v="333" actId="20577"/>
              <pc2:cmMkLst xmlns:pc2="http://schemas.microsoft.com/office/powerpoint/2019/9/main/command">
                <pc:docMk/>
                <pc:sldMk cId="275266232" sldId="2147479860"/>
                <pc2:cmMk id="{2688935E-4A73-490B-9E38-D3ABB8968549}"/>
              </pc2:cmMkLst>
            </pc226:cmChg>
            <pc226:cmChg xmlns:pc226="http://schemas.microsoft.com/office/powerpoint/2022/06/main/command" chg="mod">
              <pc226:chgData name="Hagemeier, Anne" userId="23f4d704-1f95-4c6a-ba3d-1098e90e57b2" providerId="ADAL" clId="{473B3B26-4ED3-465A-90A5-5252FE25E3F7}" dt="2026-04-20T08:58:54.702" v="333" actId="20577"/>
              <pc2:cmMkLst xmlns:pc2="http://schemas.microsoft.com/office/powerpoint/2019/9/main/command">
                <pc:docMk/>
                <pc:sldMk cId="275266232" sldId="2147479860"/>
                <pc2:cmMk id="{00F87962-369B-4195-BFDE-5B22827E7544}"/>
              </pc2:cmMkLst>
            </pc226:cmChg>
            <pc226:cmChg xmlns:pc226="http://schemas.microsoft.com/office/powerpoint/2022/06/main/command" chg="mod">
              <pc226:chgData name="Hagemeier, Anne" userId="23f4d704-1f95-4c6a-ba3d-1098e90e57b2" providerId="ADAL" clId="{473B3B26-4ED3-465A-90A5-5252FE25E3F7}" dt="2026-04-20T08:58:54.702" v="333" actId="20577"/>
              <pc2:cmMkLst xmlns:pc2="http://schemas.microsoft.com/office/powerpoint/2019/9/main/command">
                <pc:docMk/>
                <pc:sldMk cId="275266232" sldId="2147479860"/>
                <pc2:cmMk id="{B6050DAC-FD93-4C97-82E4-EEA2E75D2A68}"/>
              </pc2:cmMkLst>
            </pc226:cmChg>
            <pc226:cmChg xmlns:pc226="http://schemas.microsoft.com/office/powerpoint/2022/06/main/command" chg="mod">
              <pc226:chgData name="Hagemeier, Anne" userId="23f4d704-1f95-4c6a-ba3d-1098e90e57b2" providerId="ADAL" clId="{473B3B26-4ED3-465A-90A5-5252FE25E3F7}" dt="2026-04-20T08:58:47.820" v="332" actId="20577"/>
              <pc2:cmMkLst xmlns:pc2="http://schemas.microsoft.com/office/powerpoint/2019/9/main/command">
                <pc:docMk/>
                <pc:sldMk cId="275266232" sldId="2147479860"/>
                <pc2:cmMk id="{041A0AB0-3B14-4B14-B6AC-9E43EB48D6AE}"/>
              </pc2:cmMkLst>
            </pc226:cmChg>
            <pc226:cmChg xmlns:pc226="http://schemas.microsoft.com/office/powerpoint/2022/06/main/command" chg="mod">
              <pc226:chgData name="Hagemeier, Anne" userId="23f4d704-1f95-4c6a-ba3d-1098e90e57b2" providerId="ADAL" clId="{473B3B26-4ED3-465A-90A5-5252FE25E3F7}" dt="2026-04-20T08:58:54.702" v="333" actId="20577"/>
              <pc2:cmMkLst xmlns:pc2="http://schemas.microsoft.com/office/powerpoint/2019/9/main/command">
                <pc:docMk/>
                <pc:sldMk cId="275266232" sldId="2147479860"/>
                <pc2:cmMk id="{3F2F0BDA-A190-4A6D-86CE-10ABFEE8F0B1}"/>
              </pc2:cmMkLst>
            </pc226:cmChg>
            <pc226:cmChg xmlns:pc226="http://schemas.microsoft.com/office/powerpoint/2022/06/main/command" chg="mod">
              <pc226:chgData name="Hagemeier, Anne" userId="23f4d704-1f95-4c6a-ba3d-1098e90e57b2" providerId="ADAL" clId="{473B3B26-4ED3-465A-90A5-5252FE25E3F7}" dt="2026-04-20T08:58:54.702" v="333" actId="20577"/>
              <pc2:cmMkLst xmlns:pc2="http://schemas.microsoft.com/office/powerpoint/2019/9/main/command">
                <pc:docMk/>
                <pc:sldMk cId="275266232" sldId="2147479860"/>
                <pc2:cmMk id="{11A556DA-B62A-4D27-B473-B1533EF995DB}"/>
              </pc2:cmMkLst>
            </pc226:cmChg>
            <pc226:cmChg xmlns:pc226="http://schemas.microsoft.com/office/powerpoint/2022/06/main/command" chg="mod">
              <pc226:chgData name="Hagemeier, Anne" userId="23f4d704-1f95-4c6a-ba3d-1098e90e57b2" providerId="ADAL" clId="{473B3B26-4ED3-465A-90A5-5252FE25E3F7}" dt="2026-04-20T08:58:47.820" v="332" actId="20577"/>
              <pc2:cmMkLst xmlns:pc2="http://schemas.microsoft.com/office/powerpoint/2019/9/main/command">
                <pc:docMk/>
                <pc:sldMk cId="275266232" sldId="2147479860"/>
                <pc2:cmMk id="{8B9C49FB-C4AD-48B2-9773-8D604369E95D}"/>
              </pc2:cmMkLst>
            </pc226:cmChg>
          </p:ext>
        </pc:extLst>
      </pc:sldChg>
      <pc:sldChg chg="add">
        <pc:chgData name="Hagemeier, Anne" userId="23f4d704-1f95-4c6a-ba3d-1098e90e57b2" providerId="ADAL" clId="{473B3B26-4ED3-465A-90A5-5252FE25E3F7}" dt="2026-04-23T16:42:44.420" v="844"/>
        <pc:sldMkLst>
          <pc:docMk/>
          <pc:sldMk cId="1411160770" sldId="2147479864"/>
        </pc:sldMkLst>
      </pc:sldChg>
    </pc:docChg>
  </pc:docChgLst>
  <pc:docChgLst>
    <pc:chgData name="Nahrath, Christian" userId="07267976-5091-443a-a791-88fff55aa40e" providerId="ADAL" clId="{107AC2B5-FA46-5532-AAEA-9E982FAF39A0}"/>
    <pc:docChg chg="undo custSel addSld delSld modSld sldOrd">
      <pc:chgData name="Nahrath, Christian" userId="07267976-5091-443a-a791-88fff55aa40e" providerId="ADAL" clId="{107AC2B5-FA46-5532-AAEA-9E982FAF39A0}" dt="2026-04-15T09:55:02.842" v="5247" actId="478"/>
      <pc:docMkLst>
        <pc:docMk/>
      </pc:docMkLst>
      <pc:sldChg chg="addSp delSp modSp mod">
        <pc:chgData name="Nahrath, Christian" userId="07267976-5091-443a-a791-88fff55aa40e" providerId="ADAL" clId="{107AC2B5-FA46-5532-AAEA-9E982FAF39A0}" dt="2026-04-15T08:53:37.923" v="5005" actId="2711"/>
        <pc:sldMkLst>
          <pc:docMk/>
          <pc:sldMk cId="13549275" sldId="2147479839"/>
        </pc:sldMkLst>
        <pc:spChg chg="mod">
          <ac:chgData name="Nahrath, Christian" userId="07267976-5091-443a-a791-88fff55aa40e" providerId="ADAL" clId="{107AC2B5-FA46-5532-AAEA-9E982FAF39A0}" dt="2026-04-15T08:53:37.923" v="5005" actId="2711"/>
          <ac:spMkLst>
            <pc:docMk/>
            <pc:sldMk cId="13549275" sldId="2147479839"/>
            <ac:spMk id="2" creationId="{C3208F13-62A5-41A2-A303-B938B668BFD6}"/>
          </ac:spMkLst>
        </pc:spChg>
        <pc:spChg chg="mod">
          <ac:chgData name="Nahrath, Christian" userId="07267976-5091-443a-a791-88fff55aa40e" providerId="ADAL" clId="{107AC2B5-FA46-5532-AAEA-9E982FAF39A0}" dt="2026-04-15T08:53:37.923" v="5005" actId="2711"/>
          <ac:spMkLst>
            <pc:docMk/>
            <pc:sldMk cId="13549275" sldId="2147479839"/>
            <ac:spMk id="26" creationId="{6E64703E-0EAA-8EC5-6126-B844F77242C5}"/>
          </ac:spMkLst>
        </pc:spChg>
        <pc:spChg chg="mod">
          <ac:chgData name="Nahrath, Christian" userId="07267976-5091-443a-a791-88fff55aa40e" providerId="ADAL" clId="{107AC2B5-FA46-5532-AAEA-9E982FAF39A0}" dt="2026-04-15T08:53:37.923" v="5005" actId="2711"/>
          <ac:spMkLst>
            <pc:docMk/>
            <pc:sldMk cId="13549275" sldId="2147479839"/>
            <ac:spMk id="27" creationId="{8CEB0C3D-453E-E436-FD1A-7AF446F91620}"/>
          </ac:spMkLst>
        </pc:spChg>
        <pc:picChg chg="add mod">
          <ac:chgData name="Nahrath, Christian" userId="07267976-5091-443a-a791-88fff55aa40e" providerId="ADAL" clId="{107AC2B5-FA46-5532-AAEA-9E982FAF39A0}" dt="2026-04-15T08:53:37.923" v="5005" actId="2711"/>
          <ac:picMkLst>
            <pc:docMk/>
            <pc:sldMk cId="13549275" sldId="2147479839"/>
            <ac:picMk id="4" creationId="{0A1938C6-D532-89A0-F201-3571F4EFCE3E}"/>
          </ac:picMkLst>
        </pc:picChg>
      </pc:sldChg>
      <pc:sldChg chg="addSp delSp modSp mod">
        <pc:chgData name="Nahrath, Christian" userId="07267976-5091-443a-a791-88fff55aa40e" providerId="ADAL" clId="{107AC2B5-FA46-5532-AAEA-9E982FAF39A0}" dt="2026-04-15T08:53:46.724" v="5007" actId="2711"/>
        <pc:sldMkLst>
          <pc:docMk/>
          <pc:sldMk cId="3242132119" sldId="2147479840"/>
        </pc:sldMkLst>
        <pc:spChg chg="mod">
          <ac:chgData name="Nahrath, Christian" userId="07267976-5091-443a-a791-88fff55aa40e" providerId="ADAL" clId="{107AC2B5-FA46-5532-AAEA-9E982FAF39A0}" dt="2026-04-15T08:53:46.724" v="5007" actId="2711"/>
          <ac:spMkLst>
            <pc:docMk/>
            <pc:sldMk cId="3242132119" sldId="2147479840"/>
            <ac:spMk id="2" creationId="{8E9E06B3-29C7-FF32-F948-1AD9A84BE60F}"/>
          </ac:spMkLst>
        </pc:spChg>
        <pc:spChg chg="mod">
          <ac:chgData name="Nahrath, Christian" userId="07267976-5091-443a-a791-88fff55aa40e" providerId="ADAL" clId="{107AC2B5-FA46-5532-AAEA-9E982FAF39A0}" dt="2026-04-15T08:53:46.724" v="5007" actId="2711"/>
          <ac:spMkLst>
            <pc:docMk/>
            <pc:sldMk cId="3242132119" sldId="2147479840"/>
            <ac:spMk id="11" creationId="{52BABC20-48AD-8A3A-BE25-4CE759D3100E}"/>
          </ac:spMkLst>
        </pc:spChg>
        <pc:spChg chg="mod">
          <ac:chgData name="Nahrath, Christian" userId="07267976-5091-443a-a791-88fff55aa40e" providerId="ADAL" clId="{107AC2B5-FA46-5532-AAEA-9E982FAF39A0}" dt="2026-04-15T08:53:46.724" v="5007" actId="2711"/>
          <ac:spMkLst>
            <pc:docMk/>
            <pc:sldMk cId="3242132119" sldId="2147479840"/>
            <ac:spMk id="12" creationId="{9E6AAEBD-AC33-62F6-BDC5-D7FD75A7E234}"/>
          </ac:spMkLst>
        </pc:spChg>
        <pc:picChg chg="add mod">
          <ac:chgData name="Nahrath, Christian" userId="07267976-5091-443a-a791-88fff55aa40e" providerId="ADAL" clId="{107AC2B5-FA46-5532-AAEA-9E982FAF39A0}" dt="2026-04-15T08:53:46.724" v="5007" actId="2711"/>
          <ac:picMkLst>
            <pc:docMk/>
            <pc:sldMk cId="3242132119" sldId="2147479840"/>
            <ac:picMk id="3" creationId="{3B0FF81E-1B8F-EB47-58CB-EAEB7A59D5BF}"/>
          </ac:picMkLst>
        </pc:picChg>
        <pc:picChg chg="mod">
          <ac:chgData name="Nahrath, Christian" userId="07267976-5091-443a-a791-88fff55aa40e" providerId="ADAL" clId="{107AC2B5-FA46-5532-AAEA-9E982FAF39A0}" dt="2026-04-15T08:53:46.724" v="5007" actId="2711"/>
          <ac:picMkLst>
            <pc:docMk/>
            <pc:sldMk cId="3242132119" sldId="2147479840"/>
            <ac:picMk id="7" creationId="{E4E4641F-403D-3A98-FFE4-CA27AA79B8FE}"/>
          </ac:picMkLst>
        </pc:picChg>
        <pc:picChg chg="mod">
          <ac:chgData name="Nahrath, Christian" userId="07267976-5091-443a-a791-88fff55aa40e" providerId="ADAL" clId="{107AC2B5-FA46-5532-AAEA-9E982FAF39A0}" dt="2026-04-15T08:53:46.724" v="5007" actId="2711"/>
          <ac:picMkLst>
            <pc:docMk/>
            <pc:sldMk cId="3242132119" sldId="2147479840"/>
            <ac:picMk id="10" creationId="{D62809C6-7BD4-36A7-EC2D-626B13090934}"/>
          </ac:picMkLst>
        </pc:picChg>
      </pc:sldChg>
      <pc:sldChg chg="modSp mod">
        <pc:chgData name="Nahrath, Christian" userId="07267976-5091-443a-a791-88fff55aa40e" providerId="ADAL" clId="{107AC2B5-FA46-5532-AAEA-9E982FAF39A0}" dt="2026-04-15T08:53:59.151" v="5010" actId="2711"/>
        <pc:sldMkLst>
          <pc:docMk/>
          <pc:sldMk cId="4121187347" sldId="2147479841"/>
        </pc:sldMkLst>
        <pc:spChg chg="mod">
          <ac:chgData name="Nahrath, Christian" userId="07267976-5091-443a-a791-88fff55aa40e" providerId="ADAL" clId="{107AC2B5-FA46-5532-AAEA-9E982FAF39A0}" dt="2026-04-15T08:53:59.151" v="5010" actId="2711"/>
          <ac:spMkLst>
            <pc:docMk/>
            <pc:sldMk cId="4121187347" sldId="2147479841"/>
            <ac:spMk id="2" creationId="{34108A30-8FAE-A121-58EA-DE7DF8DE3201}"/>
          </ac:spMkLst>
        </pc:spChg>
        <pc:spChg chg="mod">
          <ac:chgData name="Nahrath, Christian" userId="07267976-5091-443a-a791-88fff55aa40e" providerId="ADAL" clId="{107AC2B5-FA46-5532-AAEA-9E982FAF39A0}" dt="2026-04-15T08:53:59.151" v="5010" actId="2711"/>
          <ac:spMkLst>
            <pc:docMk/>
            <pc:sldMk cId="4121187347" sldId="2147479841"/>
            <ac:spMk id="3" creationId="{FE7CE8CF-A6BA-4186-1181-AFE760C9BE66}"/>
          </ac:spMkLst>
        </pc:spChg>
        <pc:spChg chg="mod">
          <ac:chgData name="Nahrath, Christian" userId="07267976-5091-443a-a791-88fff55aa40e" providerId="ADAL" clId="{107AC2B5-FA46-5532-AAEA-9E982FAF39A0}" dt="2026-04-15T08:53:59.151" v="5010" actId="2711"/>
          <ac:spMkLst>
            <pc:docMk/>
            <pc:sldMk cId="4121187347" sldId="2147479841"/>
            <ac:spMk id="4" creationId="{69CC5170-52F6-41EB-FED1-838921194CA3}"/>
          </ac:spMkLst>
        </pc:spChg>
        <pc:spChg chg="mod">
          <ac:chgData name="Nahrath, Christian" userId="07267976-5091-443a-a791-88fff55aa40e" providerId="ADAL" clId="{107AC2B5-FA46-5532-AAEA-9E982FAF39A0}" dt="2026-04-15T08:53:59.151" v="5010" actId="2711"/>
          <ac:spMkLst>
            <pc:docMk/>
            <pc:sldMk cId="4121187347" sldId="2147479841"/>
            <ac:spMk id="5" creationId="{13AFEDDC-AD31-157A-9962-4D99EA147A51}"/>
          </ac:spMkLst>
        </pc:spChg>
      </pc:sldChg>
      <pc:sldChg chg="modSp">
        <pc:chgData name="Nahrath, Christian" userId="07267976-5091-443a-a791-88fff55aa40e" providerId="ADAL" clId="{107AC2B5-FA46-5532-AAEA-9E982FAF39A0}" dt="2026-04-15T08:54:02.951" v="5011" actId="2711"/>
        <pc:sldMkLst>
          <pc:docMk/>
          <pc:sldMk cId="757609381" sldId="2147479843"/>
        </pc:sldMkLst>
        <pc:spChg chg="mod">
          <ac:chgData name="Nahrath, Christian" userId="07267976-5091-443a-a791-88fff55aa40e" providerId="ADAL" clId="{107AC2B5-FA46-5532-AAEA-9E982FAF39A0}" dt="2026-04-15T08:54:02.951" v="5011" actId="2711"/>
          <ac:spMkLst>
            <pc:docMk/>
            <pc:sldMk cId="757609381" sldId="2147479843"/>
            <ac:spMk id="2" creationId="{5B188A5D-E4DB-7C04-874F-6AE10C9E7B5C}"/>
          </ac:spMkLst>
        </pc:spChg>
        <pc:spChg chg="mod">
          <ac:chgData name="Nahrath, Christian" userId="07267976-5091-443a-a791-88fff55aa40e" providerId="ADAL" clId="{107AC2B5-FA46-5532-AAEA-9E982FAF39A0}" dt="2026-04-15T08:54:02.951" v="5011" actId="2711"/>
          <ac:spMkLst>
            <pc:docMk/>
            <pc:sldMk cId="757609381" sldId="2147479843"/>
            <ac:spMk id="3" creationId="{9CBED294-92A8-F057-F272-DDC13E794D90}"/>
          </ac:spMkLst>
        </pc:spChg>
        <pc:spChg chg="mod">
          <ac:chgData name="Nahrath, Christian" userId="07267976-5091-443a-a791-88fff55aa40e" providerId="ADAL" clId="{107AC2B5-FA46-5532-AAEA-9E982FAF39A0}" dt="2026-04-15T08:54:02.951" v="5011" actId="2711"/>
          <ac:spMkLst>
            <pc:docMk/>
            <pc:sldMk cId="757609381" sldId="2147479843"/>
            <ac:spMk id="4" creationId="{A85564CC-1FEB-DADF-14C1-55EFDB82ADE4}"/>
          </ac:spMkLst>
        </pc:spChg>
        <pc:spChg chg="mod">
          <ac:chgData name="Nahrath, Christian" userId="07267976-5091-443a-a791-88fff55aa40e" providerId="ADAL" clId="{107AC2B5-FA46-5532-AAEA-9E982FAF39A0}" dt="2026-04-15T08:54:02.951" v="5011" actId="2711"/>
          <ac:spMkLst>
            <pc:docMk/>
            <pc:sldMk cId="757609381" sldId="2147479843"/>
            <ac:spMk id="5" creationId="{93CD5176-C9FE-CFE6-9944-EED3B01538C2}"/>
          </ac:spMkLst>
        </pc:spChg>
        <pc:picChg chg="mod">
          <ac:chgData name="Nahrath, Christian" userId="07267976-5091-443a-a791-88fff55aa40e" providerId="ADAL" clId="{107AC2B5-FA46-5532-AAEA-9E982FAF39A0}" dt="2026-04-15T08:54:02.951" v="5011" actId="2711"/>
          <ac:picMkLst>
            <pc:docMk/>
            <pc:sldMk cId="757609381" sldId="2147479843"/>
            <ac:picMk id="13" creationId="{C2A08EDD-EAA8-EED7-D77E-43BC1BA7256C}"/>
          </ac:picMkLst>
        </pc:picChg>
        <pc:picChg chg="mod">
          <ac:chgData name="Nahrath, Christian" userId="07267976-5091-443a-a791-88fff55aa40e" providerId="ADAL" clId="{107AC2B5-FA46-5532-AAEA-9E982FAF39A0}" dt="2026-04-15T08:54:02.951" v="5011" actId="2711"/>
          <ac:picMkLst>
            <pc:docMk/>
            <pc:sldMk cId="757609381" sldId="2147479843"/>
            <ac:picMk id="15" creationId="{149BBED4-24DF-1005-C0DA-EA8379DAE667}"/>
          </ac:picMkLst>
        </pc:picChg>
        <pc:picChg chg="mod">
          <ac:chgData name="Nahrath, Christian" userId="07267976-5091-443a-a791-88fff55aa40e" providerId="ADAL" clId="{107AC2B5-FA46-5532-AAEA-9E982FAF39A0}" dt="2026-04-15T08:54:02.951" v="5011" actId="2711"/>
          <ac:picMkLst>
            <pc:docMk/>
            <pc:sldMk cId="757609381" sldId="2147479843"/>
            <ac:picMk id="17" creationId="{C9C1F475-02C4-D875-6624-82BCC9723200}"/>
          </ac:picMkLst>
        </pc:picChg>
      </pc:sldChg>
      <pc:sldChg chg="addSp delSp modSp mod ord">
        <pc:chgData name="Nahrath, Christian" userId="07267976-5091-443a-a791-88fff55aa40e" providerId="ADAL" clId="{107AC2B5-FA46-5532-AAEA-9E982FAF39A0}" dt="2026-04-15T08:54:19.223" v="5013" actId="2711"/>
        <pc:sldMkLst>
          <pc:docMk/>
          <pc:sldMk cId="417435162" sldId="2147479845"/>
        </pc:sldMkLst>
        <pc:spChg chg="mod">
          <ac:chgData name="Nahrath, Christian" userId="07267976-5091-443a-a791-88fff55aa40e" providerId="ADAL" clId="{107AC2B5-FA46-5532-AAEA-9E982FAF39A0}" dt="2026-04-15T08:54:19.223" v="5013" actId="2711"/>
          <ac:spMkLst>
            <pc:docMk/>
            <pc:sldMk cId="417435162" sldId="2147479845"/>
            <ac:spMk id="2" creationId="{409735E5-A694-E856-4B6A-B6F73834777B}"/>
          </ac:spMkLst>
        </pc:spChg>
        <pc:spChg chg="mod">
          <ac:chgData name="Nahrath, Christian" userId="07267976-5091-443a-a791-88fff55aa40e" providerId="ADAL" clId="{107AC2B5-FA46-5532-AAEA-9E982FAF39A0}" dt="2026-04-15T08:54:19.223" v="5013" actId="2711"/>
          <ac:spMkLst>
            <pc:docMk/>
            <pc:sldMk cId="417435162" sldId="2147479845"/>
            <ac:spMk id="3" creationId="{38A4E21A-1399-A11F-BCA3-1B7B3AB150F8}"/>
          </ac:spMkLst>
        </pc:spChg>
        <pc:spChg chg="mod">
          <ac:chgData name="Nahrath, Christian" userId="07267976-5091-443a-a791-88fff55aa40e" providerId="ADAL" clId="{107AC2B5-FA46-5532-AAEA-9E982FAF39A0}" dt="2026-04-15T08:54:19.223" v="5013" actId="2711"/>
          <ac:spMkLst>
            <pc:docMk/>
            <pc:sldMk cId="417435162" sldId="2147479845"/>
            <ac:spMk id="4" creationId="{FEF9F0C0-4806-2E5F-777E-7C9B96F50891}"/>
          </ac:spMkLst>
        </pc:spChg>
        <pc:spChg chg="mod">
          <ac:chgData name="Nahrath, Christian" userId="07267976-5091-443a-a791-88fff55aa40e" providerId="ADAL" clId="{107AC2B5-FA46-5532-AAEA-9E982FAF39A0}" dt="2026-04-15T08:54:19.223" v="5013" actId="2711"/>
          <ac:spMkLst>
            <pc:docMk/>
            <pc:sldMk cId="417435162" sldId="2147479845"/>
            <ac:spMk id="5" creationId="{DF34AA11-29EA-F7C6-2BD9-A7F31FEA47F6}"/>
          </ac:spMkLst>
        </pc:spChg>
        <pc:spChg chg="mod">
          <ac:chgData name="Nahrath, Christian" userId="07267976-5091-443a-a791-88fff55aa40e" providerId="ADAL" clId="{107AC2B5-FA46-5532-AAEA-9E982FAF39A0}" dt="2026-04-15T08:54:19.223" v="5013" actId="2711"/>
          <ac:spMkLst>
            <pc:docMk/>
            <pc:sldMk cId="417435162" sldId="2147479845"/>
            <ac:spMk id="27" creationId="{F9402306-6F6C-B7FB-60F3-9F0E8E9E228D}"/>
          </ac:spMkLst>
        </pc:spChg>
        <pc:spChg chg="mod">
          <ac:chgData name="Nahrath, Christian" userId="07267976-5091-443a-a791-88fff55aa40e" providerId="ADAL" clId="{107AC2B5-FA46-5532-AAEA-9E982FAF39A0}" dt="2026-04-15T08:54:19.223" v="5013" actId="2711"/>
          <ac:spMkLst>
            <pc:docMk/>
            <pc:sldMk cId="417435162" sldId="2147479845"/>
            <ac:spMk id="28" creationId="{E3FB2FB0-D0CB-C487-DCFE-A7F803CE6341}"/>
          </ac:spMkLst>
        </pc:spChg>
        <pc:picChg chg="mod">
          <ac:chgData name="Nahrath, Christian" userId="07267976-5091-443a-a791-88fff55aa40e" providerId="ADAL" clId="{107AC2B5-FA46-5532-AAEA-9E982FAF39A0}" dt="2026-04-15T08:54:19.223" v="5013" actId="2711"/>
          <ac:picMkLst>
            <pc:docMk/>
            <pc:sldMk cId="417435162" sldId="2147479845"/>
            <ac:picMk id="9" creationId="{6497EEFB-F61E-4F8B-83B3-C58306124380}"/>
          </ac:picMkLst>
        </pc:picChg>
      </pc:sldChg>
      <pc:sldChg chg="addSp delSp modSp mod">
        <pc:chgData name="Nahrath, Christian" userId="07267976-5091-443a-a791-88fff55aa40e" providerId="ADAL" clId="{107AC2B5-FA46-5532-AAEA-9E982FAF39A0}" dt="2026-04-15T08:53:42.798" v="5006" actId="2711"/>
        <pc:sldMkLst>
          <pc:docMk/>
          <pc:sldMk cId="3541757392" sldId="2147479847"/>
        </pc:sldMkLst>
        <pc:spChg chg="mod">
          <ac:chgData name="Nahrath, Christian" userId="07267976-5091-443a-a791-88fff55aa40e" providerId="ADAL" clId="{107AC2B5-FA46-5532-AAEA-9E982FAF39A0}" dt="2026-04-15T08:53:42.798" v="5006" actId="2711"/>
          <ac:spMkLst>
            <pc:docMk/>
            <pc:sldMk cId="3541757392" sldId="2147479847"/>
            <ac:spMk id="2" creationId="{6856623B-4C5C-CA24-C22F-F7D6DD7D204B}"/>
          </ac:spMkLst>
        </pc:spChg>
        <pc:spChg chg="mod">
          <ac:chgData name="Nahrath, Christian" userId="07267976-5091-443a-a791-88fff55aa40e" providerId="ADAL" clId="{107AC2B5-FA46-5532-AAEA-9E982FAF39A0}" dt="2026-04-15T08:53:42.798" v="5006" actId="2711"/>
          <ac:spMkLst>
            <pc:docMk/>
            <pc:sldMk cId="3541757392" sldId="2147479847"/>
            <ac:spMk id="6" creationId="{82F7AE8A-F62A-4A2D-C42A-4C2908974CF6}"/>
          </ac:spMkLst>
        </pc:spChg>
        <pc:spChg chg="mod">
          <ac:chgData name="Nahrath, Christian" userId="07267976-5091-443a-a791-88fff55aa40e" providerId="ADAL" clId="{107AC2B5-FA46-5532-AAEA-9E982FAF39A0}" dt="2026-04-15T08:53:42.798" v="5006" actId="2711"/>
          <ac:spMkLst>
            <pc:docMk/>
            <pc:sldMk cId="3541757392" sldId="2147479847"/>
            <ac:spMk id="8" creationId="{D06EE71A-1499-00AE-75A9-0452ABB34702}"/>
          </ac:spMkLst>
        </pc:spChg>
        <pc:spChg chg="mod">
          <ac:chgData name="Nahrath, Christian" userId="07267976-5091-443a-a791-88fff55aa40e" providerId="ADAL" clId="{107AC2B5-FA46-5532-AAEA-9E982FAF39A0}" dt="2026-04-15T08:53:42.798" v="5006" actId="2711"/>
          <ac:spMkLst>
            <pc:docMk/>
            <pc:sldMk cId="3541757392" sldId="2147479847"/>
            <ac:spMk id="9" creationId="{A8561051-03F7-2CBA-6571-2BAC79C8ABED}"/>
          </ac:spMkLst>
        </pc:spChg>
        <pc:picChg chg="add mod">
          <ac:chgData name="Nahrath, Christian" userId="07267976-5091-443a-a791-88fff55aa40e" providerId="ADAL" clId="{107AC2B5-FA46-5532-AAEA-9E982FAF39A0}" dt="2026-04-15T08:53:42.798" v="5006" actId="2711"/>
          <ac:picMkLst>
            <pc:docMk/>
            <pc:sldMk cId="3541757392" sldId="2147479847"/>
            <ac:picMk id="5" creationId="{03002F25-73A8-A13C-3EBC-C762647FFB6B}"/>
          </ac:picMkLst>
        </pc:picChg>
      </pc:sldChg>
      <pc:sldChg chg="modSp ord">
        <pc:chgData name="Nahrath, Christian" userId="07267976-5091-443a-a791-88fff55aa40e" providerId="ADAL" clId="{107AC2B5-FA46-5532-AAEA-9E982FAF39A0}" dt="2026-04-15T08:53:50.344" v="5008" actId="2711"/>
        <pc:sldMkLst>
          <pc:docMk/>
          <pc:sldMk cId="2270109603" sldId="2147479848"/>
        </pc:sldMkLst>
        <pc:spChg chg="mod">
          <ac:chgData name="Nahrath, Christian" userId="07267976-5091-443a-a791-88fff55aa40e" providerId="ADAL" clId="{107AC2B5-FA46-5532-AAEA-9E982FAF39A0}" dt="2026-04-15T08:53:50.344" v="5008" actId="2711"/>
          <ac:spMkLst>
            <pc:docMk/>
            <pc:sldMk cId="2270109603" sldId="2147479848"/>
            <ac:spMk id="2" creationId="{EF858B88-3B11-B67E-A2E3-496AEE22A23A}"/>
          </ac:spMkLst>
        </pc:spChg>
      </pc:sldChg>
      <pc:sldChg chg="addSp delSp modSp new mod ord">
        <pc:chgData name="Nahrath, Christian" userId="07267976-5091-443a-a791-88fff55aa40e" providerId="ADAL" clId="{107AC2B5-FA46-5532-AAEA-9E982FAF39A0}" dt="2026-04-15T08:53:27.401" v="5003" actId="2711"/>
        <pc:sldMkLst>
          <pc:docMk/>
          <pc:sldMk cId="1466455526" sldId="2147479849"/>
        </pc:sldMkLst>
        <pc:spChg chg="mod">
          <ac:chgData name="Nahrath, Christian" userId="07267976-5091-443a-a791-88fff55aa40e" providerId="ADAL" clId="{107AC2B5-FA46-5532-AAEA-9E982FAF39A0}" dt="2026-04-15T08:53:27.401" v="5003" actId="2711"/>
          <ac:spMkLst>
            <pc:docMk/>
            <pc:sldMk cId="1466455526" sldId="2147479849"/>
            <ac:spMk id="2" creationId="{69D25753-634E-DEEC-D4B6-27B6884F4C5B}"/>
          </ac:spMkLst>
        </pc:spChg>
        <pc:spChg chg="mod">
          <ac:chgData name="Nahrath, Christian" userId="07267976-5091-443a-a791-88fff55aa40e" providerId="ADAL" clId="{107AC2B5-FA46-5532-AAEA-9E982FAF39A0}" dt="2026-04-15T08:53:27.401" v="5003" actId="2711"/>
          <ac:spMkLst>
            <pc:docMk/>
            <pc:sldMk cId="1466455526" sldId="2147479849"/>
            <ac:spMk id="3" creationId="{CEEC918B-35DD-BCD2-1079-83C53F27770C}"/>
          </ac:spMkLst>
        </pc:spChg>
        <pc:spChg chg="mod">
          <ac:chgData name="Nahrath, Christian" userId="07267976-5091-443a-a791-88fff55aa40e" providerId="ADAL" clId="{107AC2B5-FA46-5532-AAEA-9E982FAF39A0}" dt="2026-04-15T08:53:27.401" v="5003" actId="2711"/>
          <ac:spMkLst>
            <pc:docMk/>
            <pc:sldMk cId="1466455526" sldId="2147479849"/>
            <ac:spMk id="5" creationId="{3F3D983B-6D39-6698-C815-DD55D01BC600}"/>
          </ac:spMkLst>
        </pc:spChg>
        <pc:spChg chg="mod">
          <ac:chgData name="Nahrath, Christian" userId="07267976-5091-443a-a791-88fff55aa40e" providerId="ADAL" clId="{107AC2B5-FA46-5532-AAEA-9E982FAF39A0}" dt="2026-04-15T08:53:27.401" v="5003" actId="2711"/>
          <ac:spMkLst>
            <pc:docMk/>
            <pc:sldMk cId="1466455526" sldId="2147479849"/>
            <ac:spMk id="6" creationId="{38E60223-ABB9-B074-20D4-E924F739744F}"/>
          </ac:spMkLst>
        </pc:spChg>
      </pc:sldChg>
      <pc:sldChg chg="addSp delSp modSp add mod">
        <pc:chgData name="Nahrath, Christian" userId="07267976-5091-443a-a791-88fff55aa40e" providerId="ADAL" clId="{107AC2B5-FA46-5532-AAEA-9E982FAF39A0}" dt="2026-04-15T08:53:55.401" v="5009" actId="2711"/>
        <pc:sldMkLst>
          <pc:docMk/>
          <pc:sldMk cId="1916470991" sldId="2147479855"/>
        </pc:sldMkLst>
        <pc:spChg chg="mod">
          <ac:chgData name="Nahrath, Christian" userId="07267976-5091-443a-a791-88fff55aa40e" providerId="ADAL" clId="{107AC2B5-FA46-5532-AAEA-9E982FAF39A0}" dt="2026-04-15T08:53:55.401" v="5009" actId="2711"/>
          <ac:spMkLst>
            <pc:docMk/>
            <pc:sldMk cId="1916470991" sldId="2147479855"/>
            <ac:spMk id="2" creationId="{D95E7712-6487-ED0C-9C69-BBE97A03760B}"/>
          </ac:spMkLst>
        </pc:spChg>
        <pc:spChg chg="mod">
          <ac:chgData name="Nahrath, Christian" userId="07267976-5091-443a-a791-88fff55aa40e" providerId="ADAL" clId="{107AC2B5-FA46-5532-AAEA-9E982FAF39A0}" dt="2026-04-15T08:53:55.401" v="5009" actId="2711"/>
          <ac:spMkLst>
            <pc:docMk/>
            <pc:sldMk cId="1916470991" sldId="2147479855"/>
            <ac:spMk id="5" creationId="{855FC2BD-E86E-D47C-546E-3B5B8FE126FB}"/>
          </ac:spMkLst>
        </pc:spChg>
        <pc:spChg chg="mod">
          <ac:chgData name="Nahrath, Christian" userId="07267976-5091-443a-a791-88fff55aa40e" providerId="ADAL" clId="{107AC2B5-FA46-5532-AAEA-9E982FAF39A0}" dt="2026-04-15T08:53:55.401" v="5009" actId="2711"/>
          <ac:spMkLst>
            <pc:docMk/>
            <pc:sldMk cId="1916470991" sldId="2147479855"/>
            <ac:spMk id="6" creationId="{29C01F3F-8191-3196-B2CC-4AAE8A559B92}"/>
          </ac:spMkLst>
        </pc:spChg>
        <pc:spChg chg="add mod">
          <ac:chgData name="Nahrath, Christian" userId="07267976-5091-443a-a791-88fff55aa40e" providerId="ADAL" clId="{107AC2B5-FA46-5532-AAEA-9E982FAF39A0}" dt="2026-04-15T08:53:55.401" v="5009" actId="2711"/>
          <ac:spMkLst>
            <pc:docMk/>
            <pc:sldMk cId="1916470991" sldId="2147479855"/>
            <ac:spMk id="15" creationId="{57871E53-37E2-AA29-341D-D7F013F94EEE}"/>
          </ac:spMkLst>
        </pc:spChg>
        <pc:picChg chg="add mod">
          <ac:chgData name="Nahrath, Christian" userId="07267976-5091-443a-a791-88fff55aa40e" providerId="ADAL" clId="{107AC2B5-FA46-5532-AAEA-9E982FAF39A0}" dt="2026-04-15T08:53:55.401" v="5009" actId="2711"/>
          <ac:picMkLst>
            <pc:docMk/>
            <pc:sldMk cId="1916470991" sldId="2147479855"/>
            <ac:picMk id="4" creationId="{0ACCA70B-26E1-A248-11DF-B402C0FC7A75}"/>
          </ac:picMkLst>
        </pc:picChg>
        <pc:picChg chg="add mod">
          <ac:chgData name="Nahrath, Christian" userId="07267976-5091-443a-a791-88fff55aa40e" providerId="ADAL" clId="{107AC2B5-FA46-5532-AAEA-9E982FAF39A0}" dt="2026-04-15T08:53:55.401" v="5009" actId="2711"/>
          <ac:picMkLst>
            <pc:docMk/>
            <pc:sldMk cId="1916470991" sldId="2147479855"/>
            <ac:picMk id="14" creationId="{1C60509D-AB06-E504-97D0-F2C54B2C11AF}"/>
          </ac:picMkLst>
        </pc:picChg>
      </pc:sldChg>
    </pc:docChg>
  </pc:docChgLst>
  <pc:docChgLst>
    <pc:chgData name="Reissner, Nina Sophie" userId="43e06582-60de-4375-8740-dcf13bba305d" providerId="ADAL" clId="{6D6C15C6-5708-4248-9313-596D19FD4CF3}"/>
    <pc:docChg chg="undo custSel addSld delSld modSld sldOrd delMainMaster modMainMaster addSection delSection modSection">
      <pc:chgData name="Reissner, Nina Sophie" userId="43e06582-60de-4375-8740-dcf13bba305d" providerId="ADAL" clId="{6D6C15C6-5708-4248-9313-596D19FD4CF3}" dt="2026-05-15T10:38:08.317" v="4460" actId="207"/>
      <pc:docMkLst>
        <pc:docMk/>
      </pc:docMkLst>
      <pc:sldChg chg="addSp delSp modSp mod modNotes">
        <pc:chgData name="Reissner, Nina Sophie" userId="43e06582-60de-4375-8740-dcf13bba305d" providerId="ADAL" clId="{6D6C15C6-5708-4248-9313-596D19FD4CF3}" dt="2026-05-07T13:59:42.149" v="4005" actId="790"/>
        <pc:sldMkLst>
          <pc:docMk/>
          <pc:sldMk cId="0" sldId="256"/>
        </pc:sldMkLst>
        <pc:spChg chg="mod">
          <ac:chgData name="Reissner, Nina Sophie" userId="43e06582-60de-4375-8740-dcf13bba305d" providerId="ADAL" clId="{6D6C15C6-5708-4248-9313-596D19FD4CF3}" dt="2026-05-07T13:59:42.127" v="4003"/>
          <ac:spMkLst>
            <pc:docMk/>
            <pc:sldMk cId="0" sldId="256"/>
            <ac:spMk id="3" creationId="{00000000-0000-0000-0000-000000000000}"/>
          </ac:spMkLst>
        </pc:spChg>
      </pc:sldChg>
      <pc:sldChg chg="modSp del mod ord modShow modCm modNotes">
        <pc:chgData name="Reissner, Nina Sophie" userId="43e06582-60de-4375-8740-dcf13bba305d" providerId="ADAL" clId="{6D6C15C6-5708-4248-9313-596D19FD4CF3}" dt="2026-05-15T08:39:56.628" v="4366" actId="47"/>
        <pc:sldMkLst>
          <pc:docMk/>
          <pc:sldMk cId="2268518941" sldId="2147479835"/>
        </pc:sldMkLst>
        <pc:extLst>
          <p:ext xmlns:p="http://schemas.openxmlformats.org/presentationml/2006/main" uri="{D6D511B9-2390-475A-947B-AFAB55BFBCF1}">
            <pc226:cmChg xmlns:pc226="http://schemas.microsoft.com/office/powerpoint/2022/06/main/command" chg="mod">
              <pc226:chgData name="Reissner, Nina Sophie" userId="43e06582-60de-4375-8740-dcf13bba305d" providerId="ADAL" clId="{6D6C15C6-5708-4248-9313-596D19FD4CF3}" dt="2026-05-06T09:17:20.108" v="215" actId="20577"/>
              <pc2:cmMkLst xmlns:pc2="http://schemas.microsoft.com/office/powerpoint/2019/9/main/command">
                <pc:docMk/>
                <pc:sldMk cId="2268518941" sldId="2147479835"/>
                <pc2:cmMk id="{C9D6F8B3-E1C4-4B15-BA43-4CF3B253F4C0}"/>
              </pc2:cmMkLst>
            </pc226:cmChg>
          </p:ext>
        </pc:extLst>
      </pc:sldChg>
      <pc:sldChg chg="addSp delSp modSp mod modCm modNotes">
        <pc:chgData name="Reissner, Nina Sophie" userId="43e06582-60de-4375-8740-dcf13bba305d" providerId="ADAL" clId="{6D6C15C6-5708-4248-9313-596D19FD4CF3}" dt="2026-05-15T08:40:31.676" v="4370" actId="478"/>
        <pc:sldMkLst>
          <pc:docMk/>
          <pc:sldMk cId="13549275" sldId="2147479839"/>
        </pc:sldMkLst>
        <pc:spChg chg="mod">
          <ac:chgData name="Reissner, Nina Sophie" userId="43e06582-60de-4375-8740-dcf13bba305d" providerId="ADAL" clId="{6D6C15C6-5708-4248-9313-596D19FD4CF3}" dt="2026-05-07T13:59:56.774" v="4067"/>
          <ac:spMkLst>
            <pc:docMk/>
            <pc:sldMk cId="13549275" sldId="2147479839"/>
            <ac:spMk id="2" creationId="{C3208F13-62A5-41A2-A303-B938B668BFD6}"/>
          </ac:spMkLst>
        </pc:spChg>
        <pc:spChg chg="add del mod">
          <ac:chgData name="Reissner, Nina Sophie" userId="43e06582-60de-4375-8740-dcf13bba305d" providerId="ADAL" clId="{6D6C15C6-5708-4248-9313-596D19FD4CF3}" dt="2026-05-15T08:40:31.676" v="4370" actId="478"/>
          <ac:spMkLst>
            <pc:docMk/>
            <pc:sldMk cId="13549275" sldId="2147479839"/>
            <ac:spMk id="5" creationId="{9228D385-3875-AB04-EE1C-324AD002385A}"/>
          </ac:spMkLst>
        </pc:spChg>
        <pc:spChg chg="mod">
          <ac:chgData name="Reissner, Nina Sophie" userId="43e06582-60de-4375-8740-dcf13bba305d" providerId="ADAL" clId="{6D6C15C6-5708-4248-9313-596D19FD4CF3}" dt="2026-05-13T15:48:56.889" v="4078"/>
          <ac:spMkLst>
            <pc:docMk/>
            <pc:sldMk cId="13549275" sldId="2147479839"/>
            <ac:spMk id="26" creationId="{6E64703E-0EAA-8EC5-6126-B844F77242C5}"/>
          </ac:spMkLst>
        </pc:spChg>
        <pc:spChg chg="mod">
          <ac:chgData name="Reissner, Nina Sophie" userId="43e06582-60de-4375-8740-dcf13bba305d" providerId="ADAL" clId="{6D6C15C6-5708-4248-9313-596D19FD4CF3}" dt="2026-05-15T08:40:27.285" v="4369" actId="115"/>
          <ac:spMkLst>
            <pc:docMk/>
            <pc:sldMk cId="13549275" sldId="2147479839"/>
            <ac:spMk id="27" creationId="{8CEB0C3D-453E-E436-FD1A-7AF446F91620}"/>
          </ac:spMkLst>
        </pc:spChg>
        <pc:picChg chg="mod">
          <ac:chgData name="Reissner, Nina Sophie" userId="43e06582-60de-4375-8740-dcf13bba305d" providerId="ADAL" clId="{6D6C15C6-5708-4248-9313-596D19FD4CF3}" dt="2026-05-15T08:40:11.084" v="4367" actId="14826"/>
          <ac:picMkLst>
            <pc:docMk/>
            <pc:sldMk cId="13549275" sldId="2147479839"/>
            <ac:picMk id="4" creationId="{0A1938C6-D532-89A0-F201-3571F4EFCE3E}"/>
          </ac:picMkLst>
        </pc:picChg>
        <pc:extLst>
          <p:ext xmlns:p="http://schemas.openxmlformats.org/presentationml/2006/main" uri="{D6D511B9-2390-475A-947B-AFAB55BFBCF1}">
            <pc226:cmChg xmlns:pc226="http://schemas.microsoft.com/office/powerpoint/2022/06/main/command" chg="mod">
              <pc226:chgData name="Reissner, Nina Sophie" userId="43e06582-60de-4375-8740-dcf13bba305d" providerId="ADAL" clId="{6D6C15C6-5708-4248-9313-596D19FD4CF3}" dt="2026-05-06T14:27:49.433" v="3775" actId="20577"/>
              <pc2:cmMkLst xmlns:pc2="http://schemas.microsoft.com/office/powerpoint/2019/9/main/command">
                <pc:docMk/>
                <pc:sldMk cId="13549275" sldId="2147479839"/>
                <pc2:cmMk id="{5D9C1919-8549-43E0-90E2-B1D561040F27}"/>
              </pc2:cmMkLst>
            </pc226:cmChg>
            <pc226:cmChg xmlns:pc226="http://schemas.microsoft.com/office/powerpoint/2022/06/main/command" chg="mod">
              <pc226:chgData name="Reissner, Nina Sophie" userId="43e06582-60de-4375-8740-dcf13bba305d" providerId="ADAL" clId="{6D6C15C6-5708-4248-9313-596D19FD4CF3}" dt="2026-05-06T13:44:39.950" v="3480" actId="20577"/>
              <pc2:cmMkLst xmlns:pc2="http://schemas.microsoft.com/office/powerpoint/2019/9/main/command">
                <pc:docMk/>
                <pc:sldMk cId="13549275" sldId="2147479839"/>
                <pc2:cmMk id="{03CF9185-34EC-4874-B96D-30164AF4A429}"/>
              </pc2:cmMkLst>
            </pc226:cmChg>
          </p:ext>
        </pc:extLst>
      </pc:sldChg>
      <pc:sldChg chg="addSp delSp modSp mod">
        <pc:chgData name="Reissner, Nina Sophie" userId="43e06582-60de-4375-8740-dcf13bba305d" providerId="ADAL" clId="{6D6C15C6-5708-4248-9313-596D19FD4CF3}" dt="2026-05-13T15:48:56.889" v="4078"/>
        <pc:sldMkLst>
          <pc:docMk/>
          <pc:sldMk cId="3242132119" sldId="2147479840"/>
        </pc:sldMkLst>
        <pc:spChg chg="add mod">
          <ac:chgData name="Reissner, Nina Sophie" userId="43e06582-60de-4375-8740-dcf13bba305d" providerId="ADAL" clId="{6D6C15C6-5708-4248-9313-596D19FD4CF3}" dt="2026-05-13T15:48:56.889" v="4078"/>
          <ac:spMkLst>
            <pc:docMk/>
            <pc:sldMk cId="3242132119" sldId="2147479840"/>
            <ac:spMk id="9" creationId="{D038ED6C-2E13-A15C-4E44-C3570C0D5883}"/>
          </ac:spMkLst>
        </pc:spChg>
        <pc:spChg chg="mod">
          <ac:chgData name="Reissner, Nina Sophie" userId="43e06582-60de-4375-8740-dcf13bba305d" providerId="ADAL" clId="{6D6C15C6-5708-4248-9313-596D19FD4CF3}" dt="2026-05-13T15:48:56.889" v="4078"/>
          <ac:spMkLst>
            <pc:docMk/>
            <pc:sldMk cId="3242132119" sldId="2147479840"/>
            <ac:spMk id="11" creationId="{52BABC20-48AD-8A3A-BE25-4CE759D3100E}"/>
          </ac:spMkLst>
        </pc:spChg>
        <pc:spChg chg="mod">
          <ac:chgData name="Reissner, Nina Sophie" userId="43e06582-60de-4375-8740-dcf13bba305d" providerId="ADAL" clId="{6D6C15C6-5708-4248-9313-596D19FD4CF3}" dt="2026-05-06T14:06:31.556" v="3683" actId="313"/>
          <ac:spMkLst>
            <pc:docMk/>
            <pc:sldMk cId="3242132119" sldId="2147479840"/>
            <ac:spMk id="12" creationId="{9E6AAEBD-AC33-62F6-BDC5-D7FD75A7E234}"/>
          </ac:spMkLst>
        </pc:spChg>
        <pc:spChg chg="add mod">
          <ac:chgData name="Reissner, Nina Sophie" userId="43e06582-60de-4375-8740-dcf13bba305d" providerId="ADAL" clId="{6D6C15C6-5708-4248-9313-596D19FD4CF3}" dt="2026-05-06T09:42:40.728" v="669" actId="20577"/>
          <ac:spMkLst>
            <pc:docMk/>
            <pc:sldMk cId="3242132119" sldId="2147479840"/>
            <ac:spMk id="13" creationId="{6666ECF8-0620-088C-B23A-8520B8551979}"/>
          </ac:spMkLst>
        </pc:spChg>
        <pc:grpChg chg="add mod">
          <ac:chgData name="Reissner, Nina Sophie" userId="43e06582-60de-4375-8740-dcf13bba305d" providerId="ADAL" clId="{6D6C15C6-5708-4248-9313-596D19FD4CF3}" dt="2026-05-06T09:46:43.656" v="766"/>
          <ac:grpSpMkLst>
            <pc:docMk/>
            <pc:sldMk cId="3242132119" sldId="2147479840"/>
            <ac:grpSpMk id="14" creationId="{206BBD0B-3360-6C5A-F4D0-80D2A83E842C}"/>
          </ac:grpSpMkLst>
        </pc:grpChg>
        <pc:picChg chg="mod topLvl">
          <ac:chgData name="Reissner, Nina Sophie" userId="43e06582-60de-4375-8740-dcf13bba305d" providerId="ADAL" clId="{6D6C15C6-5708-4248-9313-596D19FD4CF3}" dt="2026-05-06T11:26:16.178" v="1336" actId="14861"/>
          <ac:picMkLst>
            <pc:docMk/>
            <pc:sldMk cId="3242132119" sldId="2147479840"/>
            <ac:picMk id="3" creationId="{3B0FF81E-1B8F-EB47-58CB-EAEB7A59D5BF}"/>
          </ac:picMkLst>
        </pc:picChg>
        <pc:picChg chg="mod topLvl">
          <ac:chgData name="Reissner, Nina Sophie" userId="43e06582-60de-4375-8740-dcf13bba305d" providerId="ADAL" clId="{6D6C15C6-5708-4248-9313-596D19FD4CF3}" dt="2026-05-06T11:26:12.713" v="1335" actId="14861"/>
          <ac:picMkLst>
            <pc:docMk/>
            <pc:sldMk cId="3242132119" sldId="2147479840"/>
            <ac:picMk id="7" creationId="{E4E4641F-403D-3A98-FFE4-CA27AA79B8FE}"/>
          </ac:picMkLst>
        </pc:picChg>
        <pc:picChg chg="mod topLvl">
          <ac:chgData name="Reissner, Nina Sophie" userId="43e06582-60de-4375-8740-dcf13bba305d" providerId="ADAL" clId="{6D6C15C6-5708-4248-9313-596D19FD4CF3}" dt="2026-05-06T11:26:08.441" v="1334" actId="14861"/>
          <ac:picMkLst>
            <pc:docMk/>
            <pc:sldMk cId="3242132119" sldId="2147479840"/>
            <ac:picMk id="10" creationId="{D62809C6-7BD4-36A7-EC2D-626B13090934}"/>
          </ac:picMkLst>
        </pc:picChg>
      </pc:sldChg>
      <pc:sldChg chg="addSp delSp modSp mod">
        <pc:chgData name="Reissner, Nina Sophie" userId="43e06582-60de-4375-8740-dcf13bba305d" providerId="ADAL" clId="{6D6C15C6-5708-4248-9313-596D19FD4CF3}" dt="2026-05-15T08:45:52.299" v="4409" actId="478"/>
        <pc:sldMkLst>
          <pc:docMk/>
          <pc:sldMk cId="4121187347" sldId="2147479841"/>
        </pc:sldMkLst>
        <pc:spChg chg="add del mod">
          <ac:chgData name="Reissner, Nina Sophie" userId="43e06582-60de-4375-8740-dcf13bba305d" providerId="ADAL" clId="{6D6C15C6-5708-4248-9313-596D19FD4CF3}" dt="2026-05-15T08:45:50.909" v="4407" actId="478"/>
          <ac:spMkLst>
            <pc:docMk/>
            <pc:sldMk cId="4121187347" sldId="2147479841"/>
            <ac:spMk id="23" creationId="{4CAC2A07-45BA-6692-5D3E-FEFE5CBD12CD}"/>
          </ac:spMkLst>
        </pc:spChg>
        <pc:spChg chg="del mod">
          <ac:chgData name="Reissner, Nina Sophie" userId="43e06582-60de-4375-8740-dcf13bba305d" providerId="ADAL" clId="{6D6C15C6-5708-4248-9313-596D19FD4CF3}" dt="2026-05-15T08:45:52.299" v="4409" actId="478"/>
          <ac:spMkLst>
            <pc:docMk/>
            <pc:sldMk cId="4121187347" sldId="2147479841"/>
            <ac:spMk id="24" creationId="{F241833E-39B8-CDE5-C585-959F4BF51897}"/>
          </ac:spMkLst>
        </pc:spChg>
        <pc:spChg chg="add del mod">
          <ac:chgData name="Reissner, Nina Sophie" userId="43e06582-60de-4375-8740-dcf13bba305d" providerId="ADAL" clId="{6D6C15C6-5708-4248-9313-596D19FD4CF3}" dt="2026-05-15T08:45:51.660" v="4408" actId="478"/>
          <ac:spMkLst>
            <pc:docMk/>
            <pc:sldMk cId="4121187347" sldId="2147479841"/>
            <ac:spMk id="25" creationId="{64C62301-2404-BAC3-6EFC-E13316F132CF}"/>
          </ac:spMkLst>
        </pc:spChg>
        <pc:grpChg chg="del">
          <ac:chgData name="Reissner, Nina Sophie" userId="43e06582-60de-4375-8740-dcf13bba305d" providerId="ADAL" clId="{6D6C15C6-5708-4248-9313-596D19FD4CF3}" dt="2026-05-15T08:43:06.465" v="4374" actId="478"/>
          <ac:grpSpMkLst>
            <pc:docMk/>
            <pc:sldMk cId="4121187347" sldId="2147479841"/>
            <ac:grpSpMk id="6" creationId="{4CE46246-AD74-7BE5-B665-2FE884993BB7}"/>
          </ac:grpSpMkLst>
        </pc:grpChg>
        <pc:picChg chg="add mod">
          <ac:chgData name="Reissner, Nina Sophie" userId="43e06582-60de-4375-8740-dcf13bba305d" providerId="ADAL" clId="{6D6C15C6-5708-4248-9313-596D19FD4CF3}" dt="2026-05-15T08:45:22.930" v="4400"/>
          <ac:picMkLst>
            <pc:docMk/>
            <pc:sldMk cId="4121187347" sldId="2147479841"/>
            <ac:picMk id="20" creationId="{13CA6BAF-6C21-5B3C-8D6E-B8A776FB33C5}"/>
          </ac:picMkLst>
        </pc:picChg>
        <pc:picChg chg="add mod">
          <ac:chgData name="Reissner, Nina Sophie" userId="43e06582-60de-4375-8740-dcf13bba305d" providerId="ADAL" clId="{6D6C15C6-5708-4248-9313-596D19FD4CF3}" dt="2026-05-15T08:45:28.476" v="4402"/>
          <ac:picMkLst>
            <pc:docMk/>
            <pc:sldMk cId="4121187347" sldId="2147479841"/>
            <ac:picMk id="21" creationId="{F01A0DB2-7C3A-1F99-D9AB-D5139E485242}"/>
          </ac:picMkLst>
        </pc:picChg>
        <pc:picChg chg="add mod">
          <ac:chgData name="Reissner, Nina Sophie" userId="43e06582-60de-4375-8740-dcf13bba305d" providerId="ADAL" clId="{6D6C15C6-5708-4248-9313-596D19FD4CF3}" dt="2026-05-15T08:45:48.943" v="4406"/>
          <ac:picMkLst>
            <pc:docMk/>
            <pc:sldMk cId="4121187347" sldId="2147479841"/>
            <ac:picMk id="22" creationId="{B29E8A52-A13A-B691-4D4D-6DF621A771CC}"/>
          </ac:picMkLst>
        </pc:picChg>
      </pc:sldChg>
      <pc:sldChg chg="addSp delSp modSp mod modCm">
        <pc:chgData name="Reissner, Nina Sophie" userId="43e06582-60de-4375-8740-dcf13bba305d" providerId="ADAL" clId="{6D6C15C6-5708-4248-9313-596D19FD4CF3}" dt="2026-05-13T15:45:36.879" v="4077" actId="20577"/>
        <pc:sldMkLst>
          <pc:docMk/>
          <pc:sldMk cId="757609381" sldId="2147479843"/>
        </pc:sldMkLst>
        <pc:spChg chg="mod">
          <ac:chgData name="Reissner, Nina Sophie" userId="43e06582-60de-4375-8740-dcf13bba305d" providerId="ADAL" clId="{6D6C15C6-5708-4248-9313-596D19FD4CF3}" dt="2026-05-06T14:43:43.859" v="3790"/>
          <ac:spMkLst>
            <pc:docMk/>
            <pc:sldMk cId="757609381" sldId="2147479843"/>
            <ac:spMk id="2" creationId="{5B188A5D-E4DB-7C04-874F-6AE10C9E7B5C}"/>
          </ac:spMkLst>
        </pc:spChg>
        <pc:spChg chg="mod">
          <ac:chgData name="Reissner, Nina Sophie" userId="43e06582-60de-4375-8740-dcf13bba305d" providerId="ADAL" clId="{6D6C15C6-5708-4248-9313-596D19FD4CF3}" dt="2026-05-06T11:00:46.222" v="1052" actId="20577"/>
          <ac:spMkLst>
            <pc:docMk/>
            <pc:sldMk cId="757609381" sldId="2147479843"/>
            <ac:spMk id="3" creationId="{9CBED294-92A8-F057-F272-DDC13E794D90}"/>
          </ac:spMkLst>
        </pc:spChg>
        <pc:spChg chg="mod">
          <ac:chgData name="Reissner, Nina Sophie" userId="43e06582-60de-4375-8740-dcf13bba305d" providerId="ADAL" clId="{6D6C15C6-5708-4248-9313-596D19FD4CF3}" dt="2026-05-06T11:03:15.931" v="1104" actId="20577"/>
          <ac:spMkLst>
            <pc:docMk/>
            <pc:sldMk cId="757609381" sldId="2147479843"/>
            <ac:spMk id="4" creationId="{A85564CC-1FEB-DADF-14C1-55EFDB82ADE4}"/>
          </ac:spMkLst>
        </pc:spChg>
        <pc:spChg chg="mod">
          <ac:chgData name="Reissner, Nina Sophie" userId="43e06582-60de-4375-8740-dcf13bba305d" providerId="ADAL" clId="{6D6C15C6-5708-4248-9313-596D19FD4CF3}" dt="2026-05-13T15:45:36.879" v="4077" actId="20577"/>
          <ac:spMkLst>
            <pc:docMk/>
            <pc:sldMk cId="757609381" sldId="2147479843"/>
            <ac:spMk id="5" creationId="{93CD5176-C9FE-CFE6-9944-EED3B01538C2}"/>
          </ac:spMkLst>
        </pc:spChg>
        <pc:extLst>
          <p:ext xmlns:p="http://schemas.openxmlformats.org/presentationml/2006/main" uri="{D6D511B9-2390-475A-947B-AFAB55BFBCF1}">
            <pc226:cmChg xmlns:pc226="http://schemas.microsoft.com/office/powerpoint/2022/06/main/command" chg="mod">
              <pc226:chgData name="Reissner, Nina Sophie" userId="43e06582-60de-4375-8740-dcf13bba305d" providerId="ADAL" clId="{6D6C15C6-5708-4248-9313-596D19FD4CF3}" dt="2026-05-06T11:00:46.222" v="1052" actId="20577"/>
              <pc2:cmMkLst xmlns:pc2="http://schemas.microsoft.com/office/powerpoint/2019/9/main/command">
                <pc:docMk/>
                <pc:sldMk cId="757609381" sldId="2147479843"/>
                <pc2:cmMk id="{404E7921-71B7-4523-BB5A-83C611332232}"/>
              </pc2:cmMkLst>
            </pc226:cmChg>
            <pc226:cmChg xmlns:pc226="http://schemas.microsoft.com/office/powerpoint/2022/06/main/command" chg="mod">
              <pc226:chgData name="Reissner, Nina Sophie" userId="43e06582-60de-4375-8740-dcf13bba305d" providerId="ADAL" clId="{6D6C15C6-5708-4248-9313-596D19FD4CF3}" dt="2026-05-06T11:00:46.222" v="1052" actId="20577"/>
              <pc2:cmMkLst xmlns:pc2="http://schemas.microsoft.com/office/powerpoint/2019/9/main/command">
                <pc:docMk/>
                <pc:sldMk cId="757609381" sldId="2147479843"/>
                <pc2:cmMk id="{30F32F5B-9035-4858-B936-F8C91B4A069A}"/>
              </pc2:cmMkLst>
            </pc226:cmChg>
            <pc226:cmChg xmlns:pc226="http://schemas.microsoft.com/office/powerpoint/2022/06/main/command" chg="mod">
              <pc226:chgData name="Reissner, Nina Sophie" userId="43e06582-60de-4375-8740-dcf13bba305d" providerId="ADAL" clId="{6D6C15C6-5708-4248-9313-596D19FD4CF3}" dt="2026-05-13T15:45:36.879" v="4077" actId="20577"/>
              <pc2:cmMkLst xmlns:pc2="http://schemas.microsoft.com/office/powerpoint/2019/9/main/command">
                <pc:docMk/>
                <pc:sldMk cId="757609381" sldId="2147479843"/>
                <pc2:cmMk id="{B5BCCBAA-A3B8-4C23-A6AE-F05560BDEC37}"/>
              </pc2:cmMkLst>
            </pc226:cmChg>
            <pc226:cmChg xmlns:pc226="http://schemas.microsoft.com/office/powerpoint/2022/06/main/command" chg="mod">
              <pc226:chgData name="Reissner, Nina Sophie" userId="43e06582-60de-4375-8740-dcf13bba305d" providerId="ADAL" clId="{6D6C15C6-5708-4248-9313-596D19FD4CF3}" dt="2026-05-06T11:00:46.222" v="1052" actId="20577"/>
              <pc2:cmMkLst xmlns:pc2="http://schemas.microsoft.com/office/powerpoint/2019/9/main/command">
                <pc:docMk/>
                <pc:sldMk cId="757609381" sldId="2147479843"/>
                <pc2:cmMk id="{876223B1-B19F-4BF7-A1B4-F736D0C2E53B}"/>
              </pc2:cmMkLst>
            </pc226:cmChg>
            <pc226:cmChg xmlns:pc226="http://schemas.microsoft.com/office/powerpoint/2022/06/main/command" chg="mod">
              <pc226:chgData name="Reissner, Nina Sophie" userId="43e06582-60de-4375-8740-dcf13bba305d" providerId="ADAL" clId="{6D6C15C6-5708-4248-9313-596D19FD4CF3}" dt="2026-05-13T15:45:36.879" v="4077" actId="20577"/>
              <pc2:cmMkLst xmlns:pc2="http://schemas.microsoft.com/office/powerpoint/2019/9/main/command">
                <pc:docMk/>
                <pc:sldMk cId="757609381" sldId="2147479843"/>
                <pc2:cmMk id="{907B7FB9-4DBF-49AE-9407-8271F12195AA}"/>
              </pc2:cmMkLst>
            </pc226:cmChg>
            <pc226:cmChg xmlns:pc226="http://schemas.microsoft.com/office/powerpoint/2022/06/main/command" chg="mod">
              <pc226:chgData name="Reissner, Nina Sophie" userId="43e06582-60de-4375-8740-dcf13bba305d" providerId="ADAL" clId="{6D6C15C6-5708-4248-9313-596D19FD4CF3}" dt="2026-05-13T15:45:36.879" v="4077" actId="20577"/>
              <pc2:cmMkLst xmlns:pc2="http://schemas.microsoft.com/office/powerpoint/2019/9/main/command">
                <pc:docMk/>
                <pc:sldMk cId="757609381" sldId="2147479843"/>
                <pc2:cmMk id="{1B75BCBB-58D1-4105-9B99-D6A719564261}"/>
              </pc2:cmMkLst>
            </pc226:cmChg>
            <pc226:cmChg xmlns:pc226="http://schemas.microsoft.com/office/powerpoint/2022/06/main/command" chg="mod">
              <pc226:chgData name="Reissner, Nina Sophie" userId="43e06582-60de-4375-8740-dcf13bba305d" providerId="ADAL" clId="{6D6C15C6-5708-4248-9313-596D19FD4CF3}" dt="2026-05-13T15:45:36.879" v="4077" actId="20577"/>
              <pc2:cmMkLst xmlns:pc2="http://schemas.microsoft.com/office/powerpoint/2019/9/main/command">
                <pc:docMk/>
                <pc:sldMk cId="757609381" sldId="2147479843"/>
                <pc2:cmMk id="{122B9AC7-0ED2-4233-99F9-A05669BE1F3F}"/>
              </pc2:cmMkLst>
            </pc226:cmChg>
            <pc226:cmChg xmlns:pc226="http://schemas.microsoft.com/office/powerpoint/2022/06/main/command" chg="mod">
              <pc226:chgData name="Reissner, Nina Sophie" userId="43e06582-60de-4375-8740-dcf13bba305d" providerId="ADAL" clId="{6D6C15C6-5708-4248-9313-596D19FD4CF3}" dt="2026-05-06T11:03:15.931" v="1104" actId="20577"/>
              <pc2:cmMkLst xmlns:pc2="http://schemas.microsoft.com/office/powerpoint/2019/9/main/command">
                <pc:docMk/>
                <pc:sldMk cId="757609381" sldId="2147479843"/>
                <pc2:cmMk id="{A3B31DFA-34BC-4948-AD84-917C1763B157}"/>
              </pc2:cmMkLst>
            </pc226:cmChg>
          </p:ext>
        </pc:extLst>
      </pc:sldChg>
      <pc:sldChg chg="addSp delSp modSp mod modShow modCm">
        <pc:chgData name="Reissner, Nina Sophie" userId="43e06582-60de-4375-8740-dcf13bba305d" providerId="ADAL" clId="{6D6C15C6-5708-4248-9313-596D19FD4CF3}" dt="2026-05-15T08:47:48.825" v="4416" actId="1076"/>
        <pc:sldMkLst>
          <pc:docMk/>
          <pc:sldMk cId="3189733155" sldId="2147479844"/>
        </pc:sldMkLst>
        <pc:spChg chg="mod">
          <ac:chgData name="Reissner, Nina Sophie" userId="43e06582-60de-4375-8740-dcf13bba305d" providerId="ADAL" clId="{6D6C15C6-5708-4248-9313-596D19FD4CF3}" dt="2026-05-06T11:22:38.980" v="1322"/>
          <ac:spMkLst>
            <pc:docMk/>
            <pc:sldMk cId="3189733155" sldId="2147479844"/>
            <ac:spMk id="2" creationId="{DE804BD0-920A-A49A-32EB-B04837E04B2B}"/>
          </ac:spMkLst>
        </pc:spChg>
        <pc:spChg chg="add del mod">
          <ac:chgData name="Reissner, Nina Sophie" userId="43e06582-60de-4375-8740-dcf13bba305d" providerId="ADAL" clId="{6D6C15C6-5708-4248-9313-596D19FD4CF3}" dt="2026-05-15T08:47:29.579" v="4413" actId="478"/>
          <ac:spMkLst>
            <pc:docMk/>
            <pc:sldMk cId="3189733155" sldId="2147479844"/>
            <ac:spMk id="4" creationId="{73180645-13C5-1ABC-60A3-43408BB549F9}"/>
          </ac:spMkLst>
        </pc:spChg>
        <pc:spChg chg="mod">
          <ac:chgData name="Reissner, Nina Sophie" userId="43e06582-60de-4375-8740-dcf13bba305d" providerId="ADAL" clId="{6D6C15C6-5708-4248-9313-596D19FD4CF3}" dt="2026-05-06T11:18:05.831" v="1224" actId="14100"/>
          <ac:spMkLst>
            <pc:docMk/>
            <pc:sldMk cId="3189733155" sldId="2147479844"/>
            <ac:spMk id="6" creationId="{508C9BE9-69B5-FD45-1492-59059CAA16DE}"/>
          </ac:spMkLst>
        </pc:spChg>
        <pc:spChg chg="mod">
          <ac:chgData name="Reissner, Nina Sophie" userId="43e06582-60de-4375-8740-dcf13bba305d" providerId="ADAL" clId="{6D6C15C6-5708-4248-9313-596D19FD4CF3}" dt="2026-05-06T11:20:51.287" v="1305" actId="20577"/>
          <ac:spMkLst>
            <pc:docMk/>
            <pc:sldMk cId="3189733155" sldId="2147479844"/>
            <ac:spMk id="10" creationId="{F639388E-BD63-A278-03B4-2022924147DB}"/>
          </ac:spMkLst>
        </pc:spChg>
        <pc:grpChg chg="del mod">
          <ac:chgData name="Reissner, Nina Sophie" userId="43e06582-60de-4375-8740-dcf13bba305d" providerId="ADAL" clId="{6D6C15C6-5708-4248-9313-596D19FD4CF3}" dt="2026-05-15T08:47:25.676" v="4411" actId="478"/>
          <ac:grpSpMkLst>
            <pc:docMk/>
            <pc:sldMk cId="3189733155" sldId="2147479844"/>
            <ac:grpSpMk id="12" creationId="{1EB0EB39-50B4-5907-48BA-C7F7F3A13086}"/>
          </ac:grpSpMkLst>
        </pc:grpChg>
        <pc:picChg chg="add mod">
          <ac:chgData name="Reissner, Nina Sophie" userId="43e06582-60de-4375-8740-dcf13bba305d" providerId="ADAL" clId="{6D6C15C6-5708-4248-9313-596D19FD4CF3}" dt="2026-05-15T08:47:48.825" v="4416" actId="1076"/>
          <ac:picMkLst>
            <pc:docMk/>
            <pc:sldMk cId="3189733155" sldId="2147479844"/>
            <ac:picMk id="3" creationId="{CEB7CA3D-9AF7-2FC3-620A-035DCA3BA6CA}"/>
          </ac:picMkLst>
        </pc:picChg>
        <pc:extLst>
          <p:ext xmlns:p="http://schemas.openxmlformats.org/presentationml/2006/main" uri="{D6D511B9-2390-475A-947B-AFAB55BFBCF1}">
            <pc226:cmChg xmlns:pc226="http://schemas.microsoft.com/office/powerpoint/2022/06/main/command" chg="mod">
              <pc226:chgData name="Reissner, Nina Sophie" userId="43e06582-60de-4375-8740-dcf13bba305d" providerId="ADAL" clId="{6D6C15C6-5708-4248-9313-596D19FD4CF3}" dt="2026-05-06T11:20:51.287" v="1305" actId="20577"/>
              <pc2:cmMkLst xmlns:pc2="http://schemas.microsoft.com/office/powerpoint/2019/9/main/command">
                <pc:docMk/>
                <pc:sldMk cId="3189733155" sldId="2147479844"/>
                <pc2:cmMk id="{69409D48-6416-43C9-885B-CDDEBE423EBD}"/>
              </pc2:cmMkLst>
            </pc226:cmChg>
          </p:ext>
        </pc:extLst>
      </pc:sldChg>
      <pc:sldChg chg="addSp delSp modSp mod modShow modCm">
        <pc:chgData name="Reissner, Nina Sophie" userId="43e06582-60de-4375-8740-dcf13bba305d" providerId="ADAL" clId="{6D6C15C6-5708-4248-9313-596D19FD4CF3}" dt="2026-05-06T14:54:33.459" v="3797" actId="14100"/>
        <pc:sldMkLst>
          <pc:docMk/>
          <pc:sldMk cId="417435162" sldId="2147479845"/>
        </pc:sldMkLst>
        <pc:spChg chg="mod">
          <ac:chgData name="Reissner, Nina Sophie" userId="43e06582-60de-4375-8740-dcf13bba305d" providerId="ADAL" clId="{6D6C15C6-5708-4248-9313-596D19FD4CF3}" dt="2026-05-06T13:02:41.551" v="2507"/>
          <ac:spMkLst>
            <pc:docMk/>
            <pc:sldMk cId="417435162" sldId="2147479845"/>
            <ac:spMk id="2" creationId="{409735E5-A694-E856-4B6A-B6F73834777B}"/>
          </ac:spMkLst>
        </pc:spChg>
        <pc:spChg chg="mod">
          <ac:chgData name="Reissner, Nina Sophie" userId="43e06582-60de-4375-8740-dcf13bba305d" providerId="ADAL" clId="{6D6C15C6-5708-4248-9313-596D19FD4CF3}" dt="2026-05-06T13:06:25.671" v="2524" actId="14100"/>
          <ac:spMkLst>
            <pc:docMk/>
            <pc:sldMk cId="417435162" sldId="2147479845"/>
            <ac:spMk id="3" creationId="{38A4E21A-1399-A11F-BCA3-1B7B3AB150F8}"/>
          </ac:spMkLst>
        </pc:spChg>
        <pc:spChg chg="mod">
          <ac:chgData name="Reissner, Nina Sophie" userId="43e06582-60de-4375-8740-dcf13bba305d" providerId="ADAL" clId="{6D6C15C6-5708-4248-9313-596D19FD4CF3}" dt="2026-05-06T14:54:33.459" v="3797" actId="14100"/>
          <ac:spMkLst>
            <pc:docMk/>
            <pc:sldMk cId="417435162" sldId="2147479845"/>
            <ac:spMk id="5" creationId="{DF34AA11-29EA-F7C6-2BD9-A7F31FEA47F6}"/>
          </ac:spMkLst>
        </pc:spChg>
        <pc:spChg chg="mod">
          <ac:chgData name="Reissner, Nina Sophie" userId="43e06582-60de-4375-8740-dcf13bba305d" providerId="ADAL" clId="{6D6C15C6-5708-4248-9313-596D19FD4CF3}" dt="2026-05-06T14:54:33.459" v="3797" actId="14100"/>
          <ac:spMkLst>
            <pc:docMk/>
            <pc:sldMk cId="417435162" sldId="2147479845"/>
            <ac:spMk id="27" creationId="{F9402306-6F6C-B7FB-60F3-9F0E8E9E228D}"/>
          </ac:spMkLst>
        </pc:spChg>
        <pc:spChg chg="mod">
          <ac:chgData name="Reissner, Nina Sophie" userId="43e06582-60de-4375-8740-dcf13bba305d" providerId="ADAL" clId="{6D6C15C6-5708-4248-9313-596D19FD4CF3}" dt="2026-05-06T14:54:33.459" v="3797" actId="14100"/>
          <ac:spMkLst>
            <pc:docMk/>
            <pc:sldMk cId="417435162" sldId="2147479845"/>
            <ac:spMk id="28" creationId="{E3FB2FB0-D0CB-C487-DCFE-A7F803CE6341}"/>
          </ac:spMkLst>
        </pc:spChg>
        <pc:picChg chg="add mod">
          <ac:chgData name="Reissner, Nina Sophie" userId="43e06582-60de-4375-8740-dcf13bba305d" providerId="ADAL" clId="{6D6C15C6-5708-4248-9313-596D19FD4CF3}" dt="2026-05-06T11:53:39.364" v="2286" actId="14826"/>
          <ac:picMkLst>
            <pc:docMk/>
            <pc:sldMk cId="417435162" sldId="2147479845"/>
            <ac:picMk id="7" creationId="{68924F31-A02D-F30C-05BE-F3D29931CA05}"/>
          </ac:picMkLst>
        </pc:picChg>
        <pc:picChg chg="mod">
          <ac:chgData name="Reissner, Nina Sophie" userId="43e06582-60de-4375-8740-dcf13bba305d" providerId="ADAL" clId="{6D6C15C6-5708-4248-9313-596D19FD4CF3}" dt="2026-05-06T11:27:47.095" v="1379" actId="14861"/>
          <ac:picMkLst>
            <pc:docMk/>
            <pc:sldMk cId="417435162" sldId="2147479845"/>
            <ac:picMk id="9" creationId="{6497EEFB-F61E-4F8B-83B3-C58306124380}"/>
          </ac:picMkLst>
        </pc:picChg>
        <pc:picChg chg="mod">
          <ac:chgData name="Reissner, Nina Sophie" userId="43e06582-60de-4375-8740-dcf13bba305d" providerId="ADAL" clId="{6D6C15C6-5708-4248-9313-596D19FD4CF3}" dt="2026-05-06T11:53:05.637" v="2275" actId="408"/>
          <ac:picMkLst>
            <pc:docMk/>
            <pc:sldMk cId="417435162" sldId="2147479845"/>
            <ac:picMk id="14" creationId="{047A3996-2129-F07C-F826-CFAC246A284D}"/>
          </ac:picMkLst>
        </pc:picChg>
        <pc:extLst>
          <p:ext xmlns:p="http://schemas.openxmlformats.org/presentationml/2006/main" uri="{D6D511B9-2390-475A-947B-AFAB55BFBCF1}">
            <pc226:cmChg xmlns:pc226="http://schemas.microsoft.com/office/powerpoint/2022/06/main/command" chg="mod">
              <pc226:chgData name="Reissner, Nina Sophie" userId="43e06582-60de-4375-8740-dcf13bba305d" providerId="ADAL" clId="{6D6C15C6-5708-4248-9313-596D19FD4CF3}" dt="2026-04-07T09:40:03.779" v="151" actId="20577"/>
              <pc2:cmMkLst xmlns:pc2="http://schemas.microsoft.com/office/powerpoint/2019/9/main/command">
                <pc:docMk/>
                <pc:sldMk cId="417435162" sldId="2147479845"/>
                <pc2:cmMk id="{DC478A7B-594E-4F4E-94C1-4EB67C7966E3}"/>
              </pc2:cmMkLst>
            </pc226:cmChg>
          </p:ext>
        </pc:extLst>
      </pc:sldChg>
      <pc:sldChg chg="addSp delSp modSp mod modCm">
        <pc:chgData name="Reissner, Nina Sophie" userId="43e06582-60de-4375-8740-dcf13bba305d" providerId="ADAL" clId="{6D6C15C6-5708-4248-9313-596D19FD4CF3}" dt="2026-05-15T08:41:34.234" v="4371" actId="14826"/>
        <pc:sldMkLst>
          <pc:docMk/>
          <pc:sldMk cId="3541757392" sldId="2147479847"/>
        </pc:sldMkLst>
        <pc:spChg chg="add mod">
          <ac:chgData name="Reissner, Nina Sophie" userId="43e06582-60de-4375-8740-dcf13bba305d" providerId="ADAL" clId="{6D6C15C6-5708-4248-9313-596D19FD4CF3}" dt="2026-05-15T08:32:33.833" v="4096"/>
          <ac:spMkLst>
            <pc:docMk/>
            <pc:sldMk cId="3541757392" sldId="2147479847"/>
            <ac:spMk id="3" creationId="{8F15D645-CF97-0018-9D09-3C319B3E3BFF}"/>
          </ac:spMkLst>
        </pc:spChg>
        <pc:spChg chg="del">
          <ac:chgData name="Reissner, Nina Sophie" userId="43e06582-60de-4375-8740-dcf13bba305d" providerId="ADAL" clId="{6D6C15C6-5708-4248-9313-596D19FD4CF3}" dt="2026-05-15T08:31:54.086" v="4086" actId="21"/>
          <ac:spMkLst>
            <pc:docMk/>
            <pc:sldMk cId="3541757392" sldId="2147479847"/>
            <ac:spMk id="4" creationId="{3C1DE18A-670A-6C66-468B-D35A1CA126C5}"/>
          </ac:spMkLst>
        </pc:spChg>
        <pc:spChg chg="mod">
          <ac:chgData name="Reissner, Nina Sophie" userId="43e06582-60de-4375-8740-dcf13bba305d" providerId="ADAL" clId="{6D6C15C6-5708-4248-9313-596D19FD4CF3}" dt="2026-05-06T09:18:12.812" v="225" actId="20577"/>
          <ac:spMkLst>
            <pc:docMk/>
            <pc:sldMk cId="3541757392" sldId="2147479847"/>
            <ac:spMk id="6" creationId="{82F7AE8A-F62A-4A2D-C42A-4C2908974CF6}"/>
          </ac:spMkLst>
        </pc:spChg>
        <pc:spChg chg="add mod">
          <ac:chgData name="Reissner, Nina Sophie" userId="43e06582-60de-4375-8740-dcf13bba305d" providerId="ADAL" clId="{6D6C15C6-5708-4248-9313-596D19FD4CF3}" dt="2026-05-15T08:32:33.833" v="4096"/>
          <ac:spMkLst>
            <pc:docMk/>
            <pc:sldMk cId="3541757392" sldId="2147479847"/>
            <ac:spMk id="7" creationId="{816CBFFF-E17A-F24D-AAFF-98433BECDC08}"/>
          </ac:spMkLst>
        </pc:spChg>
        <pc:spChg chg="mod">
          <ac:chgData name="Reissner, Nina Sophie" userId="43e06582-60de-4375-8740-dcf13bba305d" providerId="ADAL" clId="{6D6C15C6-5708-4248-9313-596D19FD4CF3}" dt="2026-05-13T08:50:33.686" v="4075"/>
          <ac:spMkLst>
            <pc:docMk/>
            <pc:sldMk cId="3541757392" sldId="2147479847"/>
            <ac:spMk id="9" creationId="{A8561051-03F7-2CBA-6571-2BAC79C8ABED}"/>
          </ac:spMkLst>
        </pc:spChg>
        <pc:spChg chg="del">
          <ac:chgData name="Reissner, Nina Sophie" userId="43e06582-60de-4375-8740-dcf13bba305d" providerId="ADAL" clId="{6D6C15C6-5708-4248-9313-596D19FD4CF3}" dt="2026-05-15T08:31:54.086" v="4086" actId="21"/>
          <ac:spMkLst>
            <pc:docMk/>
            <pc:sldMk cId="3541757392" sldId="2147479847"/>
            <ac:spMk id="10" creationId="{43344812-8A33-F32B-2E6B-27EE013D4B4D}"/>
          </ac:spMkLst>
        </pc:spChg>
        <pc:picChg chg="mod">
          <ac:chgData name="Reissner, Nina Sophie" userId="43e06582-60de-4375-8740-dcf13bba305d" providerId="ADAL" clId="{6D6C15C6-5708-4248-9313-596D19FD4CF3}" dt="2026-05-15T08:41:34.234" v="4371" actId="14826"/>
          <ac:picMkLst>
            <pc:docMk/>
            <pc:sldMk cId="3541757392" sldId="2147479847"/>
            <ac:picMk id="5" creationId="{03002F25-73A8-A13C-3EBC-C762647FFB6B}"/>
          </ac:picMkLst>
        </pc:picChg>
        <pc:extLst>
          <p:ext xmlns:p="http://schemas.openxmlformats.org/presentationml/2006/main" uri="{D6D511B9-2390-475A-947B-AFAB55BFBCF1}">
            <pc226:cmChg xmlns:pc226="http://schemas.microsoft.com/office/powerpoint/2022/06/main/command" chg="mod">
              <pc226:chgData name="Reissner, Nina Sophie" userId="43e06582-60de-4375-8740-dcf13bba305d" providerId="ADAL" clId="{6D6C15C6-5708-4248-9313-596D19FD4CF3}" dt="2026-05-06T09:18:12.812" v="225" actId="20577"/>
              <pc2:cmMkLst xmlns:pc2="http://schemas.microsoft.com/office/powerpoint/2019/9/main/command">
                <pc:docMk/>
                <pc:sldMk cId="3541757392" sldId="2147479847"/>
                <pc2:cmMk id="{0FC6C8C3-4AAD-47F0-9DBF-E5C2F1C06153}"/>
              </pc2:cmMkLst>
            </pc226:cmChg>
          </p:ext>
        </pc:extLst>
      </pc:sldChg>
      <pc:sldChg chg="addSp delSp modSp mod">
        <pc:chgData name="Reissner, Nina Sophie" userId="43e06582-60de-4375-8740-dcf13bba305d" providerId="ADAL" clId="{6D6C15C6-5708-4248-9313-596D19FD4CF3}" dt="2026-05-13T15:48:56.889" v="4078"/>
        <pc:sldMkLst>
          <pc:docMk/>
          <pc:sldMk cId="2270109603" sldId="2147479848"/>
        </pc:sldMkLst>
        <pc:spChg chg="add mod">
          <ac:chgData name="Reissner, Nina Sophie" userId="43e06582-60de-4375-8740-dcf13bba305d" providerId="ADAL" clId="{6D6C15C6-5708-4248-9313-596D19FD4CF3}" dt="2026-05-13T15:48:56.889" v="4078"/>
          <ac:spMkLst>
            <pc:docMk/>
            <pc:sldMk cId="2270109603" sldId="2147479848"/>
            <ac:spMk id="5" creationId="{87CC5E9B-2188-1CC7-4F68-934D037FC857}"/>
          </ac:spMkLst>
        </pc:spChg>
        <pc:spChg chg="add mod">
          <ac:chgData name="Reissner, Nina Sophie" userId="43e06582-60de-4375-8740-dcf13bba305d" providerId="ADAL" clId="{6D6C15C6-5708-4248-9313-596D19FD4CF3}" dt="2026-05-06T09:21:41.500" v="254"/>
          <ac:spMkLst>
            <pc:docMk/>
            <pc:sldMk cId="2270109603" sldId="2147479848"/>
            <ac:spMk id="6" creationId="{16C3A848-D7BC-4BE0-249A-EECC5E7D25C5}"/>
          </ac:spMkLst>
        </pc:spChg>
        <pc:spChg chg="add mod">
          <ac:chgData name="Reissner, Nina Sophie" userId="43e06582-60de-4375-8740-dcf13bba305d" providerId="ADAL" clId="{6D6C15C6-5708-4248-9313-596D19FD4CF3}" dt="2026-05-06T09:56:09.654" v="894" actId="14100"/>
          <ac:spMkLst>
            <pc:docMk/>
            <pc:sldMk cId="2270109603" sldId="2147479848"/>
            <ac:spMk id="7" creationId="{6B66D700-15D5-6D89-3304-D0A90F1C4F28}"/>
          </ac:spMkLst>
        </pc:spChg>
        <pc:spChg chg="add mod">
          <ac:chgData name="Reissner, Nina Sophie" userId="43e06582-60de-4375-8740-dcf13bba305d" providerId="ADAL" clId="{6D6C15C6-5708-4248-9313-596D19FD4CF3}" dt="2026-05-06T14:28:25.160" v="3778" actId="113"/>
          <ac:spMkLst>
            <pc:docMk/>
            <pc:sldMk cId="2270109603" sldId="2147479848"/>
            <ac:spMk id="10" creationId="{4C708ED9-D424-FBD9-5631-40B3FBE44DE6}"/>
          </ac:spMkLst>
        </pc:spChg>
        <pc:picChg chg="add mod">
          <ac:chgData name="Reissner, Nina Sophie" userId="43e06582-60de-4375-8740-dcf13bba305d" providerId="ADAL" clId="{6D6C15C6-5708-4248-9313-596D19FD4CF3}" dt="2026-05-06T11:26:26.226" v="1337" actId="14861"/>
          <ac:picMkLst>
            <pc:docMk/>
            <pc:sldMk cId="2270109603" sldId="2147479848"/>
            <ac:picMk id="9" creationId="{54AC0370-CE8A-3B91-0CB1-82FCECB1B97B}"/>
          </ac:picMkLst>
        </pc:picChg>
      </pc:sldChg>
      <pc:sldChg chg="addSp delSp modSp mod modCm modNotes">
        <pc:chgData name="Reissner, Nina Sophie" userId="43e06582-60de-4375-8740-dcf13bba305d" providerId="ADAL" clId="{6D6C15C6-5708-4248-9313-596D19FD4CF3}" dt="2026-05-13T15:48:56.889" v="4078"/>
        <pc:sldMkLst>
          <pc:docMk/>
          <pc:sldMk cId="1466455526" sldId="2147479849"/>
        </pc:sldMkLst>
        <pc:spChg chg="mod">
          <ac:chgData name="Reissner, Nina Sophie" userId="43e06582-60de-4375-8740-dcf13bba305d" providerId="ADAL" clId="{6D6C15C6-5708-4248-9313-596D19FD4CF3}" dt="2026-05-07T13:59:46.322" v="4013"/>
          <ac:spMkLst>
            <pc:docMk/>
            <pc:sldMk cId="1466455526" sldId="2147479849"/>
            <ac:spMk id="2" creationId="{69D25753-634E-DEEC-D4B6-27B6884F4C5B}"/>
          </ac:spMkLst>
        </pc:spChg>
        <pc:spChg chg="mod">
          <ac:chgData name="Reissner, Nina Sophie" userId="43e06582-60de-4375-8740-dcf13bba305d" providerId="ADAL" clId="{6D6C15C6-5708-4248-9313-596D19FD4CF3}" dt="2026-05-07T13:59:45.964" v="4007"/>
          <ac:spMkLst>
            <pc:docMk/>
            <pc:sldMk cId="1466455526" sldId="2147479849"/>
            <ac:spMk id="3" creationId="{CEEC918B-35DD-BCD2-1079-83C53F27770C}"/>
          </ac:spMkLst>
        </pc:spChg>
        <pc:spChg chg="mod">
          <ac:chgData name="Reissner, Nina Sophie" userId="43e06582-60de-4375-8740-dcf13bba305d" providerId="ADAL" clId="{6D6C15C6-5708-4248-9313-596D19FD4CF3}" dt="2026-05-13T15:48:56.889" v="4078"/>
          <ac:spMkLst>
            <pc:docMk/>
            <pc:sldMk cId="1466455526" sldId="2147479849"/>
            <ac:spMk id="5" creationId="{3F3D983B-6D39-6698-C815-DD55D01BC600}"/>
          </ac:spMkLst>
        </pc:spChg>
        <pc:spChg chg="mod">
          <ac:chgData name="Reissner, Nina Sophie" userId="43e06582-60de-4375-8740-dcf13bba305d" providerId="ADAL" clId="{6D6C15C6-5708-4248-9313-596D19FD4CF3}" dt="2026-05-07T13:59:45.980" v="4009" actId="790"/>
          <ac:spMkLst>
            <pc:docMk/>
            <pc:sldMk cId="1466455526" sldId="2147479849"/>
            <ac:spMk id="6" creationId="{38E60223-ABB9-B074-20D4-E924F739744F}"/>
          </ac:spMkLst>
        </pc:spChg>
        <pc:graphicFrameChg chg="add mod ord modVis">
          <ac:chgData name="Reissner, Nina Sophie" userId="43e06582-60de-4375-8740-dcf13bba305d" providerId="ADAL" clId="{6D6C15C6-5708-4248-9313-596D19FD4CF3}" dt="2026-05-07T13:59:46.330" v="4027"/>
          <ac:graphicFrameMkLst>
            <pc:docMk/>
            <pc:sldMk cId="1466455526" sldId="2147479849"/>
            <ac:graphicFrameMk id="7" creationId="{8BF60EFA-6511-548D-BEAE-751C543B29D1}"/>
          </ac:graphicFrameMkLst>
        </pc:graphicFrameChg>
        <pc:extLst>
          <p:ext xmlns:p="http://schemas.openxmlformats.org/presentationml/2006/main" uri="{D6D511B9-2390-475A-947B-AFAB55BFBCF1}">
            <pc226:cmChg xmlns:pc226="http://schemas.microsoft.com/office/powerpoint/2022/06/main/command" chg="mod">
              <pc226:chgData name="Reissner, Nina Sophie" userId="43e06582-60de-4375-8740-dcf13bba305d" providerId="ADAL" clId="{6D6C15C6-5708-4248-9313-596D19FD4CF3}" dt="2026-05-06T11:06:02.855" v="1122" actId="20577"/>
              <pc2:cmMkLst xmlns:pc2="http://schemas.microsoft.com/office/powerpoint/2019/9/main/command">
                <pc:docMk/>
                <pc:sldMk cId="1466455526" sldId="2147479849"/>
                <pc2:cmMk id="{05C06E81-CEDF-4791-9407-3840CE55E4D8}"/>
              </pc2:cmMkLst>
            </pc226:cmChg>
          </p:ext>
        </pc:extLst>
      </pc:sldChg>
      <pc:sldChg chg="addSp delSp modSp mod">
        <pc:chgData name="Reissner, Nina Sophie" userId="43e06582-60de-4375-8740-dcf13bba305d" providerId="ADAL" clId="{6D6C15C6-5708-4248-9313-596D19FD4CF3}" dt="2026-05-15T08:42:37.997" v="4373" actId="14826"/>
        <pc:sldMkLst>
          <pc:docMk/>
          <pc:sldMk cId="1916470991" sldId="2147479855"/>
        </pc:sldMkLst>
        <pc:spChg chg="mod">
          <ac:chgData name="Reissner, Nina Sophie" userId="43e06582-60de-4375-8740-dcf13bba305d" providerId="ADAL" clId="{6D6C15C6-5708-4248-9313-596D19FD4CF3}" dt="2026-05-06T11:26:54.365" v="1359"/>
          <ac:spMkLst>
            <pc:docMk/>
            <pc:sldMk cId="1916470991" sldId="2147479855"/>
            <ac:spMk id="2" creationId="{D95E7712-6487-ED0C-9C69-BBE97A03760B}"/>
          </ac:spMkLst>
        </pc:spChg>
        <pc:spChg chg="mod ord">
          <ac:chgData name="Reissner, Nina Sophie" userId="43e06582-60de-4375-8740-dcf13bba305d" providerId="ADAL" clId="{6D6C15C6-5708-4248-9313-596D19FD4CF3}" dt="2026-05-13T15:48:56.889" v="4078"/>
          <ac:spMkLst>
            <pc:docMk/>
            <pc:sldMk cId="1916470991" sldId="2147479855"/>
            <ac:spMk id="5" creationId="{855FC2BD-E86E-D47C-546E-3B5B8FE126FB}"/>
          </ac:spMkLst>
        </pc:spChg>
        <pc:spChg chg="mod ord">
          <ac:chgData name="Reissner, Nina Sophie" userId="43e06582-60de-4375-8740-dcf13bba305d" providerId="ADAL" clId="{6D6C15C6-5708-4248-9313-596D19FD4CF3}" dt="2026-05-06T11:26:54.367" v="1363"/>
          <ac:spMkLst>
            <pc:docMk/>
            <pc:sldMk cId="1916470991" sldId="2147479855"/>
            <ac:spMk id="6" creationId="{29C01F3F-8191-3196-B2CC-4AAE8A559B92}"/>
          </ac:spMkLst>
        </pc:spChg>
        <pc:spChg chg="mod ord">
          <ac:chgData name="Reissner, Nina Sophie" userId="43e06582-60de-4375-8740-dcf13bba305d" providerId="ADAL" clId="{6D6C15C6-5708-4248-9313-596D19FD4CF3}" dt="2026-05-06T13:46:25.766" v="3482" actId="113"/>
          <ac:spMkLst>
            <pc:docMk/>
            <pc:sldMk cId="1916470991" sldId="2147479855"/>
            <ac:spMk id="15" creationId="{57871E53-37E2-AA29-341D-D7F013F94EEE}"/>
          </ac:spMkLst>
        </pc:spChg>
        <pc:graphicFrameChg chg="mod">
          <ac:chgData name="Reissner, Nina Sophie" userId="43e06582-60de-4375-8740-dcf13bba305d" providerId="ADAL" clId="{6D6C15C6-5708-4248-9313-596D19FD4CF3}" dt="2026-05-06T11:26:54.367" v="1373"/>
          <ac:graphicFrameMkLst>
            <pc:docMk/>
            <pc:sldMk cId="1916470991" sldId="2147479855"/>
            <ac:graphicFrameMk id="18" creationId="{4B89A0D0-71DC-5E0C-2C4B-5FC5F75EC7BF}"/>
          </ac:graphicFrameMkLst>
        </pc:graphicFrameChg>
        <pc:picChg chg="mod ord">
          <ac:chgData name="Reissner, Nina Sophie" userId="43e06582-60de-4375-8740-dcf13bba305d" providerId="ADAL" clId="{6D6C15C6-5708-4248-9313-596D19FD4CF3}" dt="2026-05-15T08:42:37.997" v="4373" actId="14826"/>
          <ac:picMkLst>
            <pc:docMk/>
            <pc:sldMk cId="1916470991" sldId="2147479855"/>
            <ac:picMk id="4" creationId="{0ACCA70B-26E1-A248-11DF-B402C0FC7A75}"/>
          </ac:picMkLst>
        </pc:picChg>
        <pc:picChg chg="mod ord">
          <ac:chgData name="Reissner, Nina Sophie" userId="43e06582-60de-4375-8740-dcf13bba305d" providerId="ADAL" clId="{6D6C15C6-5708-4248-9313-596D19FD4CF3}" dt="2026-05-15T08:42:24.629" v="4372" actId="14826"/>
          <ac:picMkLst>
            <pc:docMk/>
            <pc:sldMk cId="1916470991" sldId="2147479855"/>
            <ac:picMk id="14" creationId="{1C60509D-AB06-E504-97D0-F2C54B2C11AF}"/>
          </ac:picMkLst>
        </pc:picChg>
      </pc:sldChg>
      <pc:sldChg chg="addSp delSp modSp mod modShow">
        <pc:chgData name="Reissner, Nina Sophie" userId="43e06582-60de-4375-8740-dcf13bba305d" providerId="ADAL" clId="{6D6C15C6-5708-4248-9313-596D19FD4CF3}" dt="2026-05-07T06:35:44.559" v="3992" actId="478"/>
        <pc:sldMkLst>
          <pc:docMk/>
          <pc:sldMk cId="2128085896" sldId="2147479856"/>
        </pc:sldMkLst>
        <pc:spChg chg="mod">
          <ac:chgData name="Reissner, Nina Sophie" userId="43e06582-60de-4375-8740-dcf13bba305d" providerId="ADAL" clId="{6D6C15C6-5708-4248-9313-596D19FD4CF3}" dt="2026-05-06T11:22:26.192" v="1318"/>
          <ac:spMkLst>
            <pc:docMk/>
            <pc:sldMk cId="2128085896" sldId="2147479856"/>
            <ac:spMk id="2" creationId="{28E1D4FC-A52C-51CC-34E1-488E4E34A19D}"/>
          </ac:spMkLst>
        </pc:spChg>
        <pc:spChg chg="mod">
          <ac:chgData name="Reissner, Nina Sophie" userId="43e06582-60de-4375-8740-dcf13bba305d" providerId="ADAL" clId="{6D6C15C6-5708-4248-9313-596D19FD4CF3}" dt="2026-05-06T09:51:56.062" v="812" actId="255"/>
          <ac:spMkLst>
            <pc:docMk/>
            <pc:sldMk cId="2128085896" sldId="2147479856"/>
            <ac:spMk id="7" creationId="{CE32A340-5DDD-C244-E0C1-D843F8FA0551}"/>
          </ac:spMkLst>
        </pc:spChg>
        <pc:spChg chg="mod">
          <ac:chgData name="Reissner, Nina Sophie" userId="43e06582-60de-4375-8740-dcf13bba305d" providerId="ADAL" clId="{6D6C15C6-5708-4248-9313-596D19FD4CF3}" dt="2026-05-06T09:51:42.457" v="796" actId="255"/>
          <ac:spMkLst>
            <pc:docMk/>
            <pc:sldMk cId="2128085896" sldId="2147479856"/>
            <ac:spMk id="8" creationId="{9FAFDA8D-3B15-F038-1678-D7C2CFED87D1}"/>
          </ac:spMkLst>
        </pc:spChg>
        <pc:spChg chg="mod">
          <ac:chgData name="Reissner, Nina Sophie" userId="43e06582-60de-4375-8740-dcf13bba305d" providerId="ADAL" clId="{6D6C15C6-5708-4248-9313-596D19FD4CF3}" dt="2026-05-06T09:52:16.222" v="814" actId="1076"/>
          <ac:spMkLst>
            <pc:docMk/>
            <pc:sldMk cId="2128085896" sldId="2147479856"/>
            <ac:spMk id="9" creationId="{36F695EA-C5AD-2BC2-59D1-CC64B31AB2E9}"/>
          </ac:spMkLst>
        </pc:spChg>
        <pc:spChg chg="mod">
          <ac:chgData name="Reissner, Nina Sophie" userId="43e06582-60de-4375-8740-dcf13bba305d" providerId="ADAL" clId="{6D6C15C6-5708-4248-9313-596D19FD4CF3}" dt="2026-05-06T09:52:35.285" v="817" actId="14100"/>
          <ac:spMkLst>
            <pc:docMk/>
            <pc:sldMk cId="2128085896" sldId="2147479856"/>
            <ac:spMk id="10" creationId="{4A6A1F55-576F-290F-0C76-0DCCEFB3F96C}"/>
          </ac:spMkLst>
        </pc:spChg>
        <pc:spChg chg="mod">
          <ac:chgData name="Reissner, Nina Sophie" userId="43e06582-60de-4375-8740-dcf13bba305d" providerId="ADAL" clId="{6D6C15C6-5708-4248-9313-596D19FD4CF3}" dt="2026-05-06T09:51:56.062" v="812" actId="255"/>
          <ac:spMkLst>
            <pc:docMk/>
            <pc:sldMk cId="2128085896" sldId="2147479856"/>
            <ac:spMk id="11" creationId="{AD2543B4-9520-67F3-AFF8-EA0C50EFC30E}"/>
          </ac:spMkLst>
        </pc:spChg>
        <pc:spChg chg="mod">
          <ac:chgData name="Reissner, Nina Sophie" userId="43e06582-60de-4375-8740-dcf13bba305d" providerId="ADAL" clId="{6D6C15C6-5708-4248-9313-596D19FD4CF3}" dt="2026-05-06T09:51:42.457" v="796" actId="255"/>
          <ac:spMkLst>
            <pc:docMk/>
            <pc:sldMk cId="2128085896" sldId="2147479856"/>
            <ac:spMk id="12" creationId="{2D96E0FD-047E-80FB-E363-2981B18C6448}"/>
          </ac:spMkLst>
        </pc:spChg>
        <pc:spChg chg="mod">
          <ac:chgData name="Reissner, Nina Sophie" userId="43e06582-60de-4375-8740-dcf13bba305d" providerId="ADAL" clId="{6D6C15C6-5708-4248-9313-596D19FD4CF3}" dt="2026-05-06T09:52:16.222" v="814" actId="1076"/>
          <ac:spMkLst>
            <pc:docMk/>
            <pc:sldMk cId="2128085896" sldId="2147479856"/>
            <ac:spMk id="13" creationId="{8800CA1D-AD77-7F50-8744-3697163A5D55}"/>
          </ac:spMkLst>
        </pc:spChg>
        <pc:spChg chg="mod">
          <ac:chgData name="Reissner, Nina Sophie" userId="43e06582-60de-4375-8740-dcf13bba305d" providerId="ADAL" clId="{6D6C15C6-5708-4248-9313-596D19FD4CF3}" dt="2026-05-06T09:52:35.285" v="817" actId="14100"/>
          <ac:spMkLst>
            <pc:docMk/>
            <pc:sldMk cId="2128085896" sldId="2147479856"/>
            <ac:spMk id="14" creationId="{F1B8FD73-6EF7-45B6-CFC6-FE49510A98AB}"/>
          </ac:spMkLst>
        </pc:spChg>
        <pc:spChg chg="mod">
          <ac:chgData name="Reissner, Nina Sophie" userId="43e06582-60de-4375-8740-dcf13bba305d" providerId="ADAL" clId="{6D6C15C6-5708-4248-9313-596D19FD4CF3}" dt="2026-05-06T09:52:00.187" v="813" actId="255"/>
          <ac:spMkLst>
            <pc:docMk/>
            <pc:sldMk cId="2128085896" sldId="2147479856"/>
            <ac:spMk id="15" creationId="{04A135A1-DE83-33DD-692C-F56109FB0287}"/>
          </ac:spMkLst>
        </pc:spChg>
        <pc:spChg chg="mod">
          <ac:chgData name="Reissner, Nina Sophie" userId="43e06582-60de-4375-8740-dcf13bba305d" providerId="ADAL" clId="{6D6C15C6-5708-4248-9313-596D19FD4CF3}" dt="2026-05-06T09:51:42.457" v="796" actId="255"/>
          <ac:spMkLst>
            <pc:docMk/>
            <pc:sldMk cId="2128085896" sldId="2147479856"/>
            <ac:spMk id="16" creationId="{F472AB76-C0DB-0244-F24F-1D8F2B3494BC}"/>
          </ac:spMkLst>
        </pc:spChg>
        <pc:spChg chg="mod">
          <ac:chgData name="Reissner, Nina Sophie" userId="43e06582-60de-4375-8740-dcf13bba305d" providerId="ADAL" clId="{6D6C15C6-5708-4248-9313-596D19FD4CF3}" dt="2026-05-06T09:52:16.222" v="814" actId="1076"/>
          <ac:spMkLst>
            <pc:docMk/>
            <pc:sldMk cId="2128085896" sldId="2147479856"/>
            <ac:spMk id="17" creationId="{1CA29F5C-4E39-512F-C108-66DC71F4549E}"/>
          </ac:spMkLst>
        </pc:spChg>
        <pc:spChg chg="mod">
          <ac:chgData name="Reissner, Nina Sophie" userId="43e06582-60de-4375-8740-dcf13bba305d" providerId="ADAL" clId="{6D6C15C6-5708-4248-9313-596D19FD4CF3}" dt="2026-05-06T09:52:35.285" v="817" actId="14100"/>
          <ac:spMkLst>
            <pc:docMk/>
            <pc:sldMk cId="2128085896" sldId="2147479856"/>
            <ac:spMk id="19" creationId="{8C987F5E-D1CC-C680-4594-6EB2F3B730EB}"/>
          </ac:spMkLst>
        </pc:spChg>
      </pc:sldChg>
      <pc:sldChg chg="addSp delSp modSp mod modCm modNotes">
        <pc:chgData name="Reissner, Nina Sophie" userId="43e06582-60de-4375-8740-dcf13bba305d" providerId="ADAL" clId="{6D6C15C6-5708-4248-9313-596D19FD4CF3}" dt="2026-05-15T08:30:40.942" v="4082" actId="478"/>
        <pc:sldMkLst>
          <pc:docMk/>
          <pc:sldMk cId="275266232" sldId="2147479860"/>
        </pc:sldMkLst>
        <pc:spChg chg="mod">
          <ac:chgData name="Reissner, Nina Sophie" userId="43e06582-60de-4375-8740-dcf13bba305d" providerId="ADAL" clId="{6D6C15C6-5708-4248-9313-596D19FD4CF3}" dt="2026-05-07T13:59:50.101" v="4042"/>
          <ac:spMkLst>
            <pc:docMk/>
            <pc:sldMk cId="275266232" sldId="2147479860"/>
            <ac:spMk id="2" creationId="{CA01160B-F047-2E73-18BC-0BAE4FC9A8B1}"/>
          </ac:spMkLst>
        </pc:spChg>
        <pc:spChg chg="mod">
          <ac:chgData name="Reissner, Nina Sophie" userId="43e06582-60de-4375-8740-dcf13bba305d" providerId="ADAL" clId="{6D6C15C6-5708-4248-9313-596D19FD4CF3}" dt="2026-05-13T15:48:56.889" v="4078"/>
          <ac:spMkLst>
            <pc:docMk/>
            <pc:sldMk cId="275266232" sldId="2147479860"/>
            <ac:spMk id="3" creationId="{67D97EA1-10D0-D747-C457-F21F54838986}"/>
          </ac:spMkLst>
        </pc:spChg>
        <pc:spChg chg="mod">
          <ac:chgData name="Reissner, Nina Sophie" userId="43e06582-60de-4375-8740-dcf13bba305d" providerId="ADAL" clId="{6D6C15C6-5708-4248-9313-596D19FD4CF3}" dt="2026-05-07T13:59:49.604" v="4030" actId="790"/>
          <ac:spMkLst>
            <pc:docMk/>
            <pc:sldMk cId="275266232" sldId="2147479860"/>
            <ac:spMk id="4" creationId="{656861F4-2ED5-C5BE-12B9-5B98CF7FC748}"/>
          </ac:spMkLst>
        </pc:spChg>
        <pc:spChg chg="mod">
          <ac:chgData name="Reissner, Nina Sophie" userId="43e06582-60de-4375-8740-dcf13bba305d" providerId="ADAL" clId="{6D6C15C6-5708-4248-9313-596D19FD4CF3}" dt="2026-05-07T13:59:49.611" v="4035" actId="790"/>
          <ac:spMkLst>
            <pc:docMk/>
            <pc:sldMk cId="275266232" sldId="2147479860"/>
            <ac:spMk id="5" creationId="{7353A4A1-EE3B-DA52-0A6B-8E901000211A}"/>
          </ac:spMkLst>
        </pc:spChg>
        <pc:spChg chg="mod">
          <ac:chgData name="Reissner, Nina Sophie" userId="43e06582-60de-4375-8740-dcf13bba305d" providerId="ADAL" clId="{6D6C15C6-5708-4248-9313-596D19FD4CF3}" dt="2026-05-15T08:30:19.468" v="4081" actId="13926"/>
          <ac:spMkLst>
            <pc:docMk/>
            <pc:sldMk cId="275266232" sldId="2147479860"/>
            <ac:spMk id="6" creationId="{68837C2D-BF14-2942-C6AE-315CC6E9C394}"/>
          </ac:spMkLst>
        </pc:spChg>
        <pc:spChg chg="mod">
          <ac:chgData name="Reissner, Nina Sophie" userId="43e06582-60de-4375-8740-dcf13bba305d" providerId="ADAL" clId="{6D6C15C6-5708-4248-9313-596D19FD4CF3}" dt="2026-05-07T13:59:49.614" v="4036" actId="790"/>
          <ac:spMkLst>
            <pc:docMk/>
            <pc:sldMk cId="275266232" sldId="2147479860"/>
            <ac:spMk id="7" creationId="{96B6B15F-90EA-75BA-C1DE-AE5E7DFA25AE}"/>
          </ac:spMkLst>
        </pc:spChg>
        <pc:spChg chg="mod">
          <ac:chgData name="Reissner, Nina Sophie" userId="43e06582-60de-4375-8740-dcf13bba305d" providerId="ADAL" clId="{6D6C15C6-5708-4248-9313-596D19FD4CF3}" dt="2026-05-07T13:59:49.604" v="4032" actId="790"/>
          <ac:spMkLst>
            <pc:docMk/>
            <pc:sldMk cId="275266232" sldId="2147479860"/>
            <ac:spMk id="8" creationId="{CA25D251-7B19-4291-1CB3-95729C306B86}"/>
          </ac:spMkLst>
        </pc:spChg>
        <pc:spChg chg="add del mod">
          <ac:chgData name="Reissner, Nina Sophie" userId="43e06582-60de-4375-8740-dcf13bba305d" providerId="ADAL" clId="{6D6C15C6-5708-4248-9313-596D19FD4CF3}" dt="2026-05-15T08:30:40.942" v="4082" actId="478"/>
          <ac:spMkLst>
            <pc:docMk/>
            <pc:sldMk cId="275266232" sldId="2147479860"/>
            <ac:spMk id="9" creationId="{EDBFA4B5-4BCD-04D4-B09C-A256BCFDF53A}"/>
          </ac:spMkLst>
        </pc:spChg>
        <pc:spChg chg="mod">
          <ac:chgData name="Reissner, Nina Sophie" userId="43e06582-60de-4375-8740-dcf13bba305d" providerId="ADAL" clId="{6D6C15C6-5708-4248-9313-596D19FD4CF3}" dt="2026-05-07T13:59:49.604" v="4033" actId="790"/>
          <ac:spMkLst>
            <pc:docMk/>
            <pc:sldMk cId="275266232" sldId="2147479860"/>
            <ac:spMk id="10" creationId="{86F5E120-4719-B895-7B1D-DAAA5E0C9ADE}"/>
          </ac:spMkLst>
        </pc:spChg>
        <pc:spChg chg="mod">
          <ac:chgData name="Reissner, Nina Sophie" userId="43e06582-60de-4375-8740-dcf13bba305d" providerId="ADAL" clId="{6D6C15C6-5708-4248-9313-596D19FD4CF3}" dt="2026-05-07T13:59:49.611" v="4034" actId="790"/>
          <ac:spMkLst>
            <pc:docMk/>
            <pc:sldMk cId="275266232" sldId="2147479860"/>
            <ac:spMk id="11" creationId="{47E59EE0-B62C-D3D3-6C90-5670915BCBA1}"/>
          </ac:spMkLst>
        </pc:spChg>
        <pc:extLst>
          <p:ext xmlns:p="http://schemas.openxmlformats.org/presentationml/2006/main" uri="{D6D511B9-2390-475A-947B-AFAB55BFBCF1}">
            <pc226:cmChg xmlns:pc226="http://schemas.microsoft.com/office/powerpoint/2022/06/main/command" chg="mod">
              <pc226:chgData name="Reissner, Nina Sophie" userId="43e06582-60de-4375-8740-dcf13bba305d" providerId="ADAL" clId="{6D6C15C6-5708-4248-9313-596D19FD4CF3}" dt="2026-05-06T14:11:01.125" v="3731" actId="20577"/>
              <pc2:cmMkLst xmlns:pc2="http://schemas.microsoft.com/office/powerpoint/2019/9/main/command">
                <pc:docMk/>
                <pc:sldMk cId="275266232" sldId="2147479860"/>
                <pc2:cmMk id="{2FA4F36B-CD91-4B20-8327-5F21E98537A0}"/>
              </pc2:cmMkLst>
            </pc226:cmChg>
            <pc226:cmChg xmlns:pc226="http://schemas.microsoft.com/office/powerpoint/2022/06/main/command" chg="mod">
              <pc226:chgData name="Reissner, Nina Sophie" userId="43e06582-60de-4375-8740-dcf13bba305d" providerId="ADAL" clId="{6D6C15C6-5708-4248-9313-596D19FD4CF3}" dt="2026-05-06T14:08:53.042" v="3717" actId="20577"/>
              <pc2:cmMkLst xmlns:pc2="http://schemas.microsoft.com/office/powerpoint/2019/9/main/command">
                <pc:docMk/>
                <pc:sldMk cId="275266232" sldId="2147479860"/>
                <pc2:cmMk id="{DC3663EF-1FE1-44EF-9636-172420A82340}"/>
              </pc2:cmMkLst>
            </pc226:cmChg>
          </p:ext>
        </pc:extLst>
      </pc:sldChg>
      <pc:sldChg chg="addSp delSp modSp mod modNotes">
        <pc:chgData name="Reissner, Nina Sophie" userId="43e06582-60de-4375-8740-dcf13bba305d" providerId="ADAL" clId="{6D6C15C6-5708-4248-9313-596D19FD4CF3}" dt="2026-05-07T13:59:36.480" v="4002"/>
        <pc:sldMkLst>
          <pc:docMk/>
          <pc:sldMk cId="1411160770" sldId="2147479864"/>
        </pc:sldMkLst>
        <pc:spChg chg="mod">
          <ac:chgData name="Reissner, Nina Sophie" userId="43e06582-60de-4375-8740-dcf13bba305d" providerId="ADAL" clId="{6D6C15C6-5708-4248-9313-596D19FD4CF3}" dt="2026-05-07T13:59:36.480" v="4002"/>
          <ac:spMkLst>
            <pc:docMk/>
            <pc:sldMk cId="1411160770" sldId="2147479864"/>
            <ac:spMk id="4" creationId="{9939AE25-26B7-5AF4-4EA0-AA6487D32099}"/>
          </ac:spMkLst>
        </pc:spChg>
        <pc:graphicFrameChg chg="add mod ord modVis">
          <ac:chgData name="Reissner, Nina Sophie" userId="43e06582-60de-4375-8740-dcf13bba305d" providerId="ADAL" clId="{6D6C15C6-5708-4248-9313-596D19FD4CF3}" dt="2026-05-06T11:11:16.369" v="1152"/>
          <ac:graphicFrameMkLst>
            <pc:docMk/>
            <pc:sldMk cId="1411160770" sldId="2147479864"/>
            <ac:graphicFrameMk id="3" creationId="{486AF93C-DE63-9879-02FB-F5AB6F8E097A}"/>
          </ac:graphicFrameMkLst>
        </pc:graphicFrameChg>
      </pc:sldChg>
      <pc:sldChg chg="modSp add mod modCm">
        <pc:chgData name="Reissner, Nina Sophie" userId="43e06582-60de-4375-8740-dcf13bba305d" providerId="ADAL" clId="{6D6C15C6-5708-4248-9313-596D19FD4CF3}" dt="2026-05-15T10:38:08.317" v="4460" actId="207"/>
        <pc:sldMkLst>
          <pc:docMk/>
          <pc:sldMk cId="576529765" sldId="2147479869"/>
        </pc:sldMkLst>
        <pc:spChg chg="mod">
          <ac:chgData name="Reissner, Nina Sophie" userId="43e06582-60de-4375-8740-dcf13bba305d" providerId="ADAL" clId="{6D6C15C6-5708-4248-9313-596D19FD4CF3}" dt="2026-05-06T13:15:51.642" v="2539" actId="14100"/>
          <ac:spMkLst>
            <pc:docMk/>
            <pc:sldMk cId="576529765" sldId="2147479869"/>
            <ac:spMk id="3" creationId="{C6663418-8DD7-1A38-17CE-4BD5F23E779C}"/>
          </ac:spMkLst>
        </pc:spChg>
        <pc:spChg chg="mod">
          <ac:chgData name="Reissner, Nina Sophie" userId="43e06582-60de-4375-8740-dcf13bba305d" providerId="ADAL" clId="{6D6C15C6-5708-4248-9313-596D19FD4CF3}" dt="2026-05-15T10:38:08.317" v="4460" actId="207"/>
          <ac:spMkLst>
            <pc:docMk/>
            <pc:sldMk cId="576529765" sldId="2147479869"/>
            <ac:spMk id="6" creationId="{7BD4F6BA-5BBA-8FB6-9B30-AE18E90708DD}"/>
          </ac:spMkLst>
        </pc:spChg>
        <pc:spChg chg="mod">
          <ac:chgData name="Reissner, Nina Sophie" userId="43e06582-60de-4375-8740-dcf13bba305d" providerId="ADAL" clId="{6D6C15C6-5708-4248-9313-596D19FD4CF3}" dt="2026-05-06T13:16:08.638" v="2542" actId="14100"/>
          <ac:spMkLst>
            <pc:docMk/>
            <pc:sldMk cId="576529765" sldId="2147479869"/>
            <ac:spMk id="13" creationId="{4F927385-3933-055C-1E38-ABA407CF882C}"/>
          </ac:spMkLst>
        </pc:spChg>
        <pc:picChg chg="mod">
          <ac:chgData name="Reissner, Nina Sophie" userId="43e06582-60de-4375-8740-dcf13bba305d" providerId="ADAL" clId="{6D6C15C6-5708-4248-9313-596D19FD4CF3}" dt="2026-05-06T13:15:39.916" v="2535" actId="1076"/>
          <ac:picMkLst>
            <pc:docMk/>
            <pc:sldMk cId="576529765" sldId="2147479869"/>
            <ac:picMk id="9" creationId="{2FBF5AD4-7D0A-46C3-AF27-264A0F5136A2}"/>
          </ac:picMkLst>
        </pc:picChg>
        <pc:extLst>
          <p:ext xmlns:p="http://schemas.openxmlformats.org/presentationml/2006/main" uri="{D6D511B9-2390-475A-947B-AFAB55BFBCF1}">
            <pc226:cmChg xmlns:pc226="http://schemas.microsoft.com/office/powerpoint/2022/06/main/command" chg="mod">
              <pc226:chgData name="Reissner, Nina Sophie" userId="43e06582-60de-4375-8740-dcf13bba305d" providerId="ADAL" clId="{6D6C15C6-5708-4248-9313-596D19FD4CF3}" dt="2026-05-15T10:37:33.672" v="4459" actId="20577"/>
              <pc2:cmMkLst xmlns:pc2="http://schemas.microsoft.com/office/powerpoint/2019/9/main/command">
                <pc:docMk/>
                <pc:sldMk cId="576529765" sldId="2147479869"/>
                <pc2:cmMk id="{0E86A486-BA53-49E5-B103-015D21D43190}"/>
              </pc2:cmMkLst>
            </pc226:cmChg>
          </p:ext>
        </pc:extLst>
      </pc:sldChg>
      <pc:sldChg chg="addSp delSp modSp add mod">
        <pc:chgData name="Reissner, Nina Sophie" userId="43e06582-60de-4375-8740-dcf13bba305d" providerId="ADAL" clId="{6D6C15C6-5708-4248-9313-596D19FD4CF3}" dt="2026-05-07T14:00:49.711" v="4068" actId="27107"/>
        <pc:sldMkLst>
          <pc:docMk/>
          <pc:sldMk cId="1646239133" sldId="2147479871"/>
        </pc:sldMkLst>
        <pc:spChg chg="mod">
          <ac:chgData name="Reissner, Nina Sophie" userId="43e06582-60de-4375-8740-dcf13bba305d" providerId="ADAL" clId="{6D6C15C6-5708-4248-9313-596D19FD4CF3}" dt="2026-05-07T14:00:49.711" v="4068" actId="27107"/>
          <ac:spMkLst>
            <pc:docMk/>
            <pc:sldMk cId="1646239133" sldId="2147479871"/>
            <ac:spMk id="4" creationId="{3C11C960-1B5C-AD20-1CE4-85706E1A09D7}"/>
          </ac:spMkLst>
        </pc:spChg>
        <pc:spChg chg="mod">
          <ac:chgData name="Reissner, Nina Sophie" userId="43e06582-60de-4375-8740-dcf13bba305d" providerId="ADAL" clId="{6D6C15C6-5708-4248-9313-596D19FD4CF3}" dt="2026-05-06T14:57:12.267" v="3939" actId="1036"/>
          <ac:spMkLst>
            <pc:docMk/>
            <pc:sldMk cId="1646239133" sldId="2147479871"/>
            <ac:spMk id="7" creationId="{7FC28A3D-D90A-BD3E-51C7-839E5C4AFD0B}"/>
          </ac:spMkLst>
        </pc:spChg>
        <pc:spChg chg="mod">
          <ac:chgData name="Reissner, Nina Sophie" userId="43e06582-60de-4375-8740-dcf13bba305d" providerId="ADAL" clId="{6D6C15C6-5708-4248-9313-596D19FD4CF3}" dt="2026-05-06T14:57:17.412" v="3941" actId="1036"/>
          <ac:spMkLst>
            <pc:docMk/>
            <pc:sldMk cId="1646239133" sldId="2147479871"/>
            <ac:spMk id="8" creationId="{4E54F81C-60E2-9752-5E59-81CF5960683B}"/>
          </ac:spMkLst>
        </pc:spChg>
        <pc:spChg chg="mod">
          <ac:chgData name="Reissner, Nina Sophie" userId="43e06582-60de-4375-8740-dcf13bba305d" providerId="ADAL" clId="{6D6C15C6-5708-4248-9313-596D19FD4CF3}" dt="2026-05-06T14:56:46.220" v="3907" actId="299"/>
          <ac:spMkLst>
            <pc:docMk/>
            <pc:sldMk cId="1646239133" sldId="2147479871"/>
            <ac:spMk id="9" creationId="{4D2835F8-2910-3430-6D38-B585D13BC38A}"/>
          </ac:spMkLst>
        </pc:spChg>
        <pc:spChg chg="add mod">
          <ac:chgData name="Reissner, Nina Sophie" userId="43e06582-60de-4375-8740-dcf13bba305d" providerId="ADAL" clId="{6D6C15C6-5708-4248-9313-596D19FD4CF3}" dt="2026-05-06T13:22:50.605" v="2939" actId="14100"/>
          <ac:spMkLst>
            <pc:docMk/>
            <pc:sldMk cId="1646239133" sldId="2147479871"/>
            <ac:spMk id="14" creationId="{790AE98B-A1F7-7635-9B4F-C22D23EAF62C}"/>
          </ac:spMkLst>
        </pc:spChg>
        <pc:spChg chg="add mod">
          <ac:chgData name="Reissner, Nina Sophie" userId="43e06582-60de-4375-8740-dcf13bba305d" providerId="ADAL" clId="{6D6C15C6-5708-4248-9313-596D19FD4CF3}" dt="2026-05-06T13:17:41.718" v="2552" actId="20577"/>
          <ac:spMkLst>
            <pc:docMk/>
            <pc:sldMk cId="1646239133" sldId="2147479871"/>
            <ac:spMk id="15" creationId="{118F3B7B-FE8B-0097-9BF1-CB34FB108CFE}"/>
          </ac:spMkLst>
        </pc:spChg>
        <pc:spChg chg="add mod">
          <ac:chgData name="Reissner, Nina Sophie" userId="43e06582-60de-4375-8740-dcf13bba305d" providerId="ADAL" clId="{6D6C15C6-5708-4248-9313-596D19FD4CF3}" dt="2026-05-06T14:53:09.923" v="3795" actId="1036"/>
          <ac:spMkLst>
            <pc:docMk/>
            <pc:sldMk cId="1646239133" sldId="2147479871"/>
            <ac:spMk id="16" creationId="{91FD26D2-0E91-3A88-B6ED-368F22688443}"/>
          </ac:spMkLst>
        </pc:spChg>
        <pc:grpChg chg="add mod">
          <ac:chgData name="Reissner, Nina Sophie" userId="43e06582-60de-4375-8740-dcf13bba305d" providerId="ADAL" clId="{6D6C15C6-5708-4248-9313-596D19FD4CF3}" dt="2026-05-06T14:57:05.681" v="3934" actId="1035"/>
          <ac:grpSpMkLst>
            <pc:docMk/>
            <pc:sldMk cId="1646239133" sldId="2147479871"/>
            <ac:grpSpMk id="3" creationId="{070BE953-57EF-18B2-0867-B1E5EA1640F8}"/>
          </ac:grpSpMkLst>
        </pc:grpChg>
        <pc:grpChg chg="mod">
          <ac:chgData name="Reissner, Nina Sophie" userId="43e06582-60de-4375-8740-dcf13bba305d" providerId="ADAL" clId="{6D6C15C6-5708-4248-9313-596D19FD4CF3}" dt="2026-05-06T14:02:00.391" v="3492" actId="1076"/>
          <ac:grpSpMkLst>
            <pc:docMk/>
            <pc:sldMk cId="1646239133" sldId="2147479871"/>
            <ac:grpSpMk id="5" creationId="{974AC1A6-D091-C732-192D-617D355178C5}"/>
          </ac:grpSpMkLst>
        </pc:grpChg>
        <pc:graphicFrameChg chg="mod modGraphic">
          <ac:chgData name="Reissner, Nina Sophie" userId="43e06582-60de-4375-8740-dcf13bba305d" providerId="ADAL" clId="{6D6C15C6-5708-4248-9313-596D19FD4CF3}" dt="2026-05-06T14:56:21.295" v="3873" actId="14100"/>
          <ac:graphicFrameMkLst>
            <pc:docMk/>
            <pc:sldMk cId="1646239133" sldId="2147479871"/>
            <ac:graphicFrameMk id="6" creationId="{135F2F8A-2AA3-B4E1-6789-FC171061BAB2}"/>
          </ac:graphicFrameMkLst>
        </pc:graphicFrameChg>
        <pc:picChg chg="mod">
          <ac:chgData name="Reissner, Nina Sophie" userId="43e06582-60de-4375-8740-dcf13bba305d" providerId="ADAL" clId="{6D6C15C6-5708-4248-9313-596D19FD4CF3}" dt="2026-05-06T14:01:57.441" v="3487" actId="1582"/>
          <ac:picMkLst>
            <pc:docMk/>
            <pc:sldMk cId="1646239133" sldId="2147479871"/>
            <ac:picMk id="10" creationId="{043CB398-AC70-467F-2045-8B45B98F1AE3}"/>
          </ac:picMkLst>
        </pc:picChg>
        <pc:picChg chg="mod">
          <ac:chgData name="Reissner, Nina Sophie" userId="43e06582-60de-4375-8740-dcf13bba305d" providerId="ADAL" clId="{6D6C15C6-5708-4248-9313-596D19FD4CF3}" dt="2026-05-06T14:01:57.441" v="3488" actId="1582"/>
          <ac:picMkLst>
            <pc:docMk/>
            <pc:sldMk cId="1646239133" sldId="2147479871"/>
            <ac:picMk id="11" creationId="{A7B7B895-EA14-3FBF-516E-AD0690418260}"/>
          </ac:picMkLst>
        </pc:picChg>
        <pc:picChg chg="mod">
          <ac:chgData name="Reissner, Nina Sophie" userId="43e06582-60de-4375-8740-dcf13bba305d" providerId="ADAL" clId="{6D6C15C6-5708-4248-9313-596D19FD4CF3}" dt="2026-05-06T14:01:57.441" v="3489" actId="1582"/>
          <ac:picMkLst>
            <pc:docMk/>
            <pc:sldMk cId="1646239133" sldId="2147479871"/>
            <ac:picMk id="12" creationId="{CFD8A1EB-56DC-5C2E-709E-04545E07C3C7}"/>
          </ac:picMkLst>
        </pc:picChg>
      </pc:sldChg>
      <pc:sldChg chg="addSp delSp modSp add mod ord">
        <pc:chgData name="Reissner, Nina Sophie" userId="43e06582-60de-4375-8740-dcf13bba305d" providerId="ADAL" clId="{6D6C15C6-5708-4248-9313-596D19FD4CF3}" dt="2026-05-15T08:36:40.132" v="4365" actId="20577"/>
        <pc:sldMkLst>
          <pc:docMk/>
          <pc:sldMk cId="158969892" sldId="2147479872"/>
        </pc:sldMkLst>
        <pc:spChg chg="del">
          <ac:chgData name="Reissner, Nina Sophie" userId="43e06582-60de-4375-8740-dcf13bba305d" providerId="ADAL" clId="{6D6C15C6-5708-4248-9313-596D19FD4CF3}" dt="2026-05-15T08:31:07.498" v="4084" actId="478"/>
          <ac:spMkLst>
            <pc:docMk/>
            <pc:sldMk cId="158969892" sldId="2147479872"/>
            <ac:spMk id="3" creationId="{FE933245-89F6-ED72-056B-A0684739EFED}"/>
          </ac:spMkLst>
        </pc:spChg>
        <pc:spChg chg="del">
          <ac:chgData name="Reissner, Nina Sophie" userId="43e06582-60de-4375-8740-dcf13bba305d" providerId="ADAL" clId="{6D6C15C6-5708-4248-9313-596D19FD4CF3}" dt="2026-05-15T08:31:07.498" v="4084" actId="478"/>
          <ac:spMkLst>
            <pc:docMk/>
            <pc:sldMk cId="158969892" sldId="2147479872"/>
            <ac:spMk id="4" creationId="{1D6CC92C-55D1-FC57-90DC-C4FE0C09F3D6}"/>
          </ac:spMkLst>
        </pc:spChg>
        <pc:spChg chg="add mod">
          <ac:chgData name="Reissner, Nina Sophie" userId="43e06582-60de-4375-8740-dcf13bba305d" providerId="ADAL" clId="{6D6C15C6-5708-4248-9313-596D19FD4CF3}" dt="2026-05-15T08:36:40.132" v="4365" actId="20577"/>
          <ac:spMkLst>
            <pc:docMk/>
            <pc:sldMk cId="158969892" sldId="2147479872"/>
            <ac:spMk id="5" creationId="{82047784-775D-7C4A-DC50-2DD2F28D1F62}"/>
          </ac:spMkLst>
        </pc:spChg>
        <pc:spChg chg="del">
          <ac:chgData name="Reissner, Nina Sophie" userId="43e06582-60de-4375-8740-dcf13bba305d" providerId="ADAL" clId="{6D6C15C6-5708-4248-9313-596D19FD4CF3}" dt="2026-05-15T08:31:07.498" v="4084" actId="478"/>
          <ac:spMkLst>
            <pc:docMk/>
            <pc:sldMk cId="158969892" sldId="2147479872"/>
            <ac:spMk id="6" creationId="{5808F47A-6AC1-0DF3-C433-46A12A97434E}"/>
          </ac:spMkLst>
        </pc:spChg>
        <pc:spChg chg="add mod">
          <ac:chgData name="Reissner, Nina Sophie" userId="43e06582-60de-4375-8740-dcf13bba305d" providerId="ADAL" clId="{6D6C15C6-5708-4248-9313-596D19FD4CF3}" dt="2026-05-15T08:33:29.915" v="4104" actId="14100"/>
          <ac:spMkLst>
            <pc:docMk/>
            <pc:sldMk cId="158969892" sldId="2147479872"/>
            <ac:spMk id="7" creationId="{3C1DE18A-670A-6C66-468B-D35A1CA126C5}"/>
          </ac:spMkLst>
        </pc:spChg>
        <pc:spChg chg="del">
          <ac:chgData name="Reissner, Nina Sophie" userId="43e06582-60de-4375-8740-dcf13bba305d" providerId="ADAL" clId="{6D6C15C6-5708-4248-9313-596D19FD4CF3}" dt="2026-05-15T08:31:07.498" v="4084" actId="478"/>
          <ac:spMkLst>
            <pc:docMk/>
            <pc:sldMk cId="158969892" sldId="2147479872"/>
            <ac:spMk id="8" creationId="{2251C724-55F6-82BA-F2D4-869B50D927A5}"/>
          </ac:spMkLst>
        </pc:spChg>
        <pc:spChg chg="add mod">
          <ac:chgData name="Reissner, Nina Sophie" userId="43e06582-60de-4375-8740-dcf13bba305d" providerId="ADAL" clId="{6D6C15C6-5708-4248-9313-596D19FD4CF3}" dt="2026-05-15T08:31:56.261" v="4087"/>
          <ac:spMkLst>
            <pc:docMk/>
            <pc:sldMk cId="158969892" sldId="2147479872"/>
            <ac:spMk id="9" creationId="{43344812-8A33-F32B-2E6B-27EE013D4B4D}"/>
          </ac:spMkLst>
        </pc:spChg>
        <pc:spChg chg="del">
          <ac:chgData name="Reissner, Nina Sophie" userId="43e06582-60de-4375-8740-dcf13bba305d" providerId="ADAL" clId="{6D6C15C6-5708-4248-9313-596D19FD4CF3}" dt="2026-05-15T08:31:07.498" v="4084" actId="478"/>
          <ac:spMkLst>
            <pc:docMk/>
            <pc:sldMk cId="158969892" sldId="2147479872"/>
            <ac:spMk id="10" creationId="{C5B4358D-147F-8A53-EE3D-5EA8F6DE57A6}"/>
          </ac:spMkLst>
        </pc:spChg>
        <pc:spChg chg="del">
          <ac:chgData name="Reissner, Nina Sophie" userId="43e06582-60de-4375-8740-dcf13bba305d" providerId="ADAL" clId="{6D6C15C6-5708-4248-9313-596D19FD4CF3}" dt="2026-05-15T08:31:07.498" v="4084" actId="478"/>
          <ac:spMkLst>
            <pc:docMk/>
            <pc:sldMk cId="158969892" sldId="2147479872"/>
            <ac:spMk id="11" creationId="{A2AA7941-0C88-7B44-9167-C080F16A549B}"/>
          </ac:spMkLst>
        </pc:spChg>
        <pc:spChg chg="del">
          <ac:chgData name="Reissner, Nina Sophie" userId="43e06582-60de-4375-8740-dcf13bba305d" providerId="ADAL" clId="{6D6C15C6-5708-4248-9313-596D19FD4CF3}" dt="2026-05-15T08:31:07.498" v="4084" actId="478"/>
          <ac:spMkLst>
            <pc:docMk/>
            <pc:sldMk cId="158969892" sldId="2147479872"/>
            <ac:spMk id="13" creationId="{BAFB8E95-1A40-4E04-541F-1928EB5833E4}"/>
          </ac:spMkLst>
        </pc:spChg>
        <pc:spChg chg="del">
          <ac:chgData name="Reissner, Nina Sophie" userId="43e06582-60de-4375-8740-dcf13bba305d" providerId="ADAL" clId="{6D6C15C6-5708-4248-9313-596D19FD4CF3}" dt="2026-05-15T08:31:07.498" v="4084" actId="478"/>
          <ac:spMkLst>
            <pc:docMk/>
            <pc:sldMk cId="158969892" sldId="2147479872"/>
            <ac:spMk id="15" creationId="{E5566DB4-535F-1CBD-0F48-ABEAD4D5F093}"/>
          </ac:spMkLst>
        </pc:spChg>
        <pc:spChg chg="del">
          <ac:chgData name="Reissner, Nina Sophie" userId="43e06582-60de-4375-8740-dcf13bba305d" providerId="ADAL" clId="{6D6C15C6-5708-4248-9313-596D19FD4CF3}" dt="2026-05-15T08:31:07.498" v="4084" actId="478"/>
          <ac:spMkLst>
            <pc:docMk/>
            <pc:sldMk cId="158969892" sldId="2147479872"/>
            <ac:spMk id="16" creationId="{65F582F1-6559-3E93-C70C-72BFEC9CB3F9}"/>
          </ac:spMkLst>
        </pc:spChg>
        <pc:spChg chg="del">
          <ac:chgData name="Reissner, Nina Sophie" userId="43e06582-60de-4375-8740-dcf13bba305d" providerId="ADAL" clId="{6D6C15C6-5708-4248-9313-596D19FD4CF3}" dt="2026-05-15T08:31:07.498" v="4084" actId="478"/>
          <ac:spMkLst>
            <pc:docMk/>
            <pc:sldMk cId="158969892" sldId="2147479872"/>
            <ac:spMk id="17" creationId="{997F3551-B8D6-A31A-DA7C-0DB981D1ECB8}"/>
          </ac:spMkLst>
        </pc:spChg>
        <pc:picChg chg="add del mod">
          <ac:chgData name="Reissner, Nina Sophie" userId="43e06582-60de-4375-8740-dcf13bba305d" providerId="ADAL" clId="{6D6C15C6-5708-4248-9313-596D19FD4CF3}" dt="2026-05-15T08:32:22.061" v="4095" actId="22"/>
          <ac:picMkLst>
            <pc:docMk/>
            <pc:sldMk cId="158969892" sldId="2147479872"/>
            <ac:picMk id="14" creationId="{3F48C16D-D545-3F1C-77FF-122BD35E129B}"/>
          </ac:picMkLst>
        </pc:picChg>
        <pc:picChg chg="add mod">
          <ac:chgData name="Reissner, Nina Sophie" userId="43e06582-60de-4375-8740-dcf13bba305d" providerId="ADAL" clId="{6D6C15C6-5708-4248-9313-596D19FD4CF3}" dt="2026-05-15T08:33:22.059" v="4101" actId="1076"/>
          <ac:picMkLst>
            <pc:docMk/>
            <pc:sldMk cId="158969892" sldId="2147479872"/>
            <ac:picMk id="19" creationId="{4D67323E-B948-35E8-06A2-817EB27B1610}"/>
          </ac:picMkLst>
        </pc:picChg>
      </pc:sldChg>
      <pc:sldChg chg="add del">
        <pc:chgData name="Reissner, Nina Sophie" userId="43e06582-60de-4375-8740-dcf13bba305d" providerId="ADAL" clId="{6D6C15C6-5708-4248-9313-596D19FD4CF3}" dt="2026-05-15T08:32:11.286" v="4091"/>
        <pc:sldMkLst>
          <pc:docMk/>
          <pc:sldMk cId="4285050193" sldId="2147479873"/>
        </pc:sldMkLst>
      </pc:sldChg>
      <pc:sldMasterChg chg="delSldLayout modSldLayout">
        <pc:chgData name="Reissner, Nina Sophie" userId="43e06582-60de-4375-8740-dcf13bba305d" providerId="ADAL" clId="{6D6C15C6-5708-4248-9313-596D19FD4CF3}" dt="2026-05-07T14:01:21.814" v="4070" actId="790"/>
        <pc:sldMasterMkLst>
          <pc:docMk/>
          <pc:sldMasterMk cId="1077159752" sldId="2147483648"/>
        </pc:sldMasterMkLst>
        <pc:sldLayoutChg chg="addSp delSp modSp mod">
          <pc:chgData name="Reissner, Nina Sophie" userId="43e06582-60de-4375-8740-dcf13bba305d" providerId="ADAL" clId="{6D6C15C6-5708-4248-9313-596D19FD4CF3}" dt="2026-05-06T13:31:47.500" v="3042"/>
          <pc:sldLayoutMkLst>
            <pc:docMk/>
            <pc:sldMasterMk cId="1077159752" sldId="2147483648"/>
            <pc:sldLayoutMk cId="1540067922" sldId="2147483905"/>
          </pc:sldLayoutMkLst>
          <pc:spChg chg="add mod">
            <ac:chgData name="Reissner, Nina Sophie" userId="43e06582-60de-4375-8740-dcf13bba305d" providerId="ADAL" clId="{6D6C15C6-5708-4248-9313-596D19FD4CF3}" dt="2026-05-06T13:31:47.500" v="3042"/>
            <ac:spMkLst>
              <pc:docMk/>
              <pc:sldMasterMk cId="1077159752" sldId="2147483648"/>
              <pc:sldLayoutMk cId="1540067922" sldId="2147483905"/>
              <ac:spMk id="5" creationId="{F939EF91-B364-128F-C762-F82A4FDB1EEB}"/>
            </ac:spMkLst>
          </pc:spChg>
        </pc:sldLayoutChg>
        <pc:sldLayoutChg chg="addSp delSp modSp mod">
          <pc:chgData name="Reissner, Nina Sophie" userId="43e06582-60de-4375-8740-dcf13bba305d" providerId="ADAL" clId="{6D6C15C6-5708-4248-9313-596D19FD4CF3}" dt="2026-05-06T13:31:48.773" v="3043"/>
          <pc:sldLayoutMkLst>
            <pc:docMk/>
            <pc:sldMasterMk cId="1077159752" sldId="2147483648"/>
            <pc:sldLayoutMk cId="606602341" sldId="2147483910"/>
          </pc:sldLayoutMkLst>
          <pc:spChg chg="add mod">
            <ac:chgData name="Reissner, Nina Sophie" userId="43e06582-60de-4375-8740-dcf13bba305d" providerId="ADAL" clId="{6D6C15C6-5708-4248-9313-596D19FD4CF3}" dt="2026-05-06T13:31:48.773" v="3043"/>
            <ac:spMkLst>
              <pc:docMk/>
              <pc:sldMasterMk cId="1077159752" sldId="2147483648"/>
              <pc:sldLayoutMk cId="606602341" sldId="2147483910"/>
              <ac:spMk id="4" creationId="{7E2B77A8-147C-5ECC-B6C9-D78139B38C49}"/>
            </ac:spMkLst>
          </pc:spChg>
        </pc:sldLayoutChg>
      </pc:sldMasterChg>
    </pc:docChg>
  </pc:docChgLst>
  <pc:docChgLst>
    <pc:chgData name="Gähle, Laura" userId="S::laura.gaehle_ideenstadtwerke.de#ext#@fraunhofer.onmicrosoft.com::c12acc44-acfa-4dda-8041-26cc9fc91e2c" providerId="AD" clId="Web-{1A9DDFE6-A6A0-8E1C-1EA4-0CF7FFE96A74}"/>
    <pc:docChg chg="mod">
      <pc:chgData name="Gähle, Laura" userId="S::laura.gaehle_ideenstadtwerke.de#ext#@fraunhofer.onmicrosoft.com::c12acc44-acfa-4dda-8041-26cc9fc91e2c" providerId="AD" clId="Web-{1A9DDFE6-A6A0-8E1C-1EA4-0CF7FFE96A74}" dt="2026-05-13T13:28:35.830" v="0"/>
      <pc:docMkLst>
        <pc:docMk/>
      </pc:docMkLst>
    </pc:docChg>
  </pc:docChgLst>
  <pc:docChgLst>
    <pc:chgData name="Reissner, Nina Sophie" userId="S::nina.reissner_fir.rwth-aachen.de#ext#@fraunhofer.onmicrosoft.com::61a2aa2c-0bbb-4d5c-b2a5-30417a237a3f" providerId="AD" clId="Web-{B181733C-8952-1A57-16EB-2B4D1DB02B32}"/>
    <pc:docChg chg="modSld">
      <pc:chgData name="Reissner, Nina Sophie" userId="S::nina.reissner_fir.rwth-aachen.de#ext#@fraunhofer.onmicrosoft.com::61a2aa2c-0bbb-4d5c-b2a5-30417a237a3f" providerId="AD" clId="Web-{B181733C-8952-1A57-16EB-2B4D1DB02B32}" dt="2026-05-13T08:50:01.989" v="19" actId="14100"/>
      <pc:docMkLst>
        <pc:docMk/>
      </pc:docMkLst>
      <pc:sldChg chg="addSp modSp modCm">
        <pc:chgData name="Reissner, Nina Sophie" userId="S::nina.reissner_fir.rwth-aachen.de#ext#@fraunhofer.onmicrosoft.com::61a2aa2c-0bbb-4d5c-b2a5-30417a237a3f" providerId="AD" clId="Web-{B181733C-8952-1A57-16EB-2B4D1DB02B32}" dt="2026-05-13T08:50:01.989" v="19" actId="14100"/>
        <pc:sldMkLst>
          <pc:docMk/>
          <pc:sldMk cId="3541757392" sldId="2147479847"/>
        </pc:sldMkLst>
        <pc:spChg chg="mod">
          <ac:chgData name="Reissner, Nina Sophie" userId="S::nina.reissner_fir.rwth-aachen.de#ext#@fraunhofer.onmicrosoft.com::61a2aa2c-0bbb-4d5c-b2a5-30417a237a3f" providerId="AD" clId="Web-{B181733C-8952-1A57-16EB-2B4D1DB02B32}" dt="2026-05-13T08:49:38.973" v="7" actId="14100"/>
          <ac:spMkLst>
            <pc:docMk/>
            <pc:sldMk cId="3541757392" sldId="2147479847"/>
            <ac:spMk id="6" creationId="{82F7AE8A-F62A-4A2D-C42A-4C2908974CF6}"/>
          </ac:spMkLst>
        </pc:spChg>
        <pc:picChg chg="mod">
          <ac:chgData name="Reissner, Nina Sophie" userId="S::nina.reissner_fir.rwth-aachen.de#ext#@fraunhofer.onmicrosoft.com::61a2aa2c-0bbb-4d5c-b2a5-30417a237a3f" providerId="AD" clId="Web-{B181733C-8952-1A57-16EB-2B4D1DB02B32}" dt="2026-05-13T08:50:01.989" v="19" actId="14100"/>
          <ac:picMkLst>
            <pc:docMk/>
            <pc:sldMk cId="3541757392" sldId="2147479847"/>
            <ac:picMk id="5" creationId="{03002F25-73A8-A13C-3EBC-C762647FFB6B}"/>
          </ac:picMkLst>
        </pc:picChg>
        <pc:extLst>
          <p:ext xmlns:p="http://schemas.openxmlformats.org/presentationml/2006/main" uri="{D6D511B9-2390-475A-947B-AFAB55BFBCF1}">
            <pc226:cmChg xmlns:pc226="http://schemas.microsoft.com/office/powerpoint/2022/06/main/command" chg="mod">
              <pc226:chgData name="Reissner, Nina Sophie" userId="S::nina.reissner_fir.rwth-aachen.de#ext#@fraunhofer.onmicrosoft.com::61a2aa2c-0bbb-4d5c-b2a5-30417a237a3f" providerId="AD" clId="Web-{B181733C-8952-1A57-16EB-2B4D1DB02B32}" dt="2026-05-13T08:49:36.269" v="5" actId="20577"/>
              <pc2:cmMkLst xmlns:pc2="http://schemas.microsoft.com/office/powerpoint/2019/9/main/command">
                <pc:docMk/>
                <pc:sldMk cId="3541757392" sldId="2147479847"/>
                <pc2:cmMk id="{0FC6C8C3-4AAD-47F0-9DBF-E5C2F1C06153}"/>
              </pc2:cmMkLst>
            </pc226:cmChg>
          </p:ext>
        </pc:extLst>
      </pc:sldChg>
      <pc:sldChg chg="modSp">
        <pc:chgData name="Reissner, Nina Sophie" userId="S::nina.reissner_fir.rwth-aachen.de#ext#@fraunhofer.onmicrosoft.com::61a2aa2c-0bbb-4d5c-b2a5-30417a237a3f" providerId="AD" clId="Web-{B181733C-8952-1A57-16EB-2B4D1DB02B32}" dt="2026-05-13T08:48:15.268" v="3" actId="20577"/>
        <pc:sldMkLst>
          <pc:docMk/>
          <pc:sldMk cId="1466455526" sldId="2147479849"/>
        </pc:sldMkLst>
        <pc:spChg chg="mod">
          <ac:chgData name="Reissner, Nina Sophie" userId="S::nina.reissner_fir.rwth-aachen.de#ext#@fraunhofer.onmicrosoft.com::61a2aa2c-0bbb-4d5c-b2a5-30417a237a3f" providerId="AD" clId="Web-{B181733C-8952-1A57-16EB-2B4D1DB02B32}" dt="2026-05-13T08:48:15.268" v="3" actId="20577"/>
          <ac:spMkLst>
            <pc:docMk/>
            <pc:sldMk cId="1466455526" sldId="2147479849"/>
            <ac:spMk id="6" creationId="{38E60223-ABB9-B074-20D4-E924F739744F}"/>
          </ac:spMkLst>
        </pc:spChg>
      </pc:sldChg>
    </pc:docChg>
  </pc:docChgLst>
  <pc:docChgLst>
    <pc:chgData name="Mittreiter, Annedore" userId="260d9de5-7024-44cd-90a7-7ecab417c970" providerId="ADAL" clId="{8138EFF5-E63E-4D76-8780-9342EECB2412}"/>
    <pc:docChg chg="undo custSel modSld">
      <pc:chgData name="Mittreiter, Annedore" userId="260d9de5-7024-44cd-90a7-7ecab417c970" providerId="ADAL" clId="{8138EFF5-E63E-4D76-8780-9342EECB2412}" dt="2026-04-21T09:10:02.287" v="6" actId="20577"/>
      <pc:docMkLst>
        <pc:docMk/>
      </pc:docMkLst>
      <pc:sldChg chg="modSp mod modCm">
        <pc:chgData name="Mittreiter, Annedore" userId="260d9de5-7024-44cd-90a7-7ecab417c970" providerId="ADAL" clId="{8138EFF5-E63E-4D76-8780-9342EECB2412}" dt="2026-04-21T09:10:02.287" v="6" actId="20577"/>
        <pc:sldMkLst>
          <pc:docMk/>
          <pc:sldMk cId="757609381" sldId="2147479843"/>
        </pc:sldMkLst>
        <pc:spChg chg="mod">
          <ac:chgData name="Mittreiter, Annedore" userId="260d9de5-7024-44cd-90a7-7ecab417c970" providerId="ADAL" clId="{8138EFF5-E63E-4D76-8780-9342EECB2412}" dt="2026-04-21T09:10:02.287" v="6" actId="20577"/>
          <ac:spMkLst>
            <pc:docMk/>
            <pc:sldMk cId="757609381" sldId="2147479843"/>
            <ac:spMk id="5" creationId="{93CD5176-C9FE-CFE6-9944-EED3B01538C2}"/>
          </ac:spMkLst>
        </pc:spChg>
        <pc:extLst>
          <p:ext xmlns:p="http://schemas.openxmlformats.org/presentationml/2006/main" uri="{D6D511B9-2390-475A-947B-AFAB55BFBCF1}">
            <pc226:cmChg xmlns:pc226="http://schemas.microsoft.com/office/powerpoint/2022/06/main/command" chg="mod">
              <pc226:chgData name="Mittreiter, Annedore" userId="260d9de5-7024-44cd-90a7-7ecab417c970" providerId="ADAL" clId="{8138EFF5-E63E-4D76-8780-9342EECB2412}" dt="2026-04-21T09:10:02.287" v="6" actId="20577"/>
              <pc2:cmMkLst xmlns:pc2="http://schemas.microsoft.com/office/powerpoint/2019/9/main/command">
                <pc:docMk/>
                <pc:sldMk cId="757609381" sldId="2147479843"/>
                <pc2:cmMk id="{907B7FB9-4DBF-49AE-9407-8271F12195AA}"/>
              </pc2:cmMkLst>
            </pc226:cmChg>
            <pc226:cmChg xmlns:pc226="http://schemas.microsoft.com/office/powerpoint/2022/06/main/command" chg="mod">
              <pc226:chgData name="Mittreiter, Annedore" userId="260d9de5-7024-44cd-90a7-7ecab417c970" providerId="ADAL" clId="{8138EFF5-E63E-4D76-8780-9342EECB2412}" dt="2026-04-21T09:10:02.287" v="6" actId="20577"/>
              <pc2:cmMkLst xmlns:pc2="http://schemas.microsoft.com/office/powerpoint/2019/9/main/command">
                <pc:docMk/>
                <pc:sldMk cId="757609381" sldId="2147479843"/>
                <pc2:cmMk id="{1B75BCBB-58D1-4105-9B99-D6A719564261}"/>
              </pc2:cmMkLst>
            </pc226:cmChg>
            <pc226:cmChg xmlns:pc226="http://schemas.microsoft.com/office/powerpoint/2022/06/main/command" chg="mod">
              <pc226:chgData name="Mittreiter, Annedore" userId="260d9de5-7024-44cd-90a7-7ecab417c970" providerId="ADAL" clId="{8138EFF5-E63E-4D76-8780-9342EECB2412}" dt="2026-04-21T09:10:02.287" v="6" actId="20577"/>
              <pc2:cmMkLst xmlns:pc2="http://schemas.microsoft.com/office/powerpoint/2019/9/main/command">
                <pc:docMk/>
                <pc:sldMk cId="757609381" sldId="2147479843"/>
                <pc2:cmMk id="{122B9AC7-0ED2-4233-99F9-A05669BE1F3F}"/>
              </pc2:cmMkLst>
            </pc226:cmChg>
          </p:ext>
        </pc:extLst>
      </pc:sldChg>
    </pc:docChg>
  </pc:docChgLst>
  <pc:docChgLst>
    <pc:chgData name="Reissner, Nina Sophie" userId="S::nina.reissner_fir.rwth-aachen.de#ext#@fraunhofer.onmicrosoft.com::61a2aa2c-0bbb-4d5c-b2a5-30417a237a3f" providerId="AD" clId="Web-{4B64CB41-1F0B-479E-E283-060C3A5A5F5E}"/>
    <pc:docChg chg="mod">
      <pc:chgData name="Reissner, Nina Sophie" userId="S::nina.reissner_fir.rwth-aachen.de#ext#@fraunhofer.onmicrosoft.com::61a2aa2c-0bbb-4d5c-b2a5-30417a237a3f" providerId="AD" clId="Web-{4B64CB41-1F0B-479E-E283-060C3A5A5F5E}" dt="2026-05-15T10:53:04.737" v="0"/>
      <pc:docMkLst>
        <pc:docMk/>
      </pc:docMkLst>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60493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28600" y="1524000"/>
            <a:ext cx="7315200" cy="4114800"/>
          </a:xfrm>
          <a:prstGeom prst="rect">
            <a:avLst/>
          </a:prstGeom>
          <a:noFill/>
          <a:ln w="12700">
            <a:solidFill>
              <a:prstClr val="black"/>
            </a:solidFill>
          </a:ln>
        </p:spPr>
        <p:txBody>
          <a:bodyPr/>
          <a:lstStyle/>
          <a:p>
            <a:endParaRPr lang="de-DE"/>
          </a:p>
        </p:txBody>
      </p:sp>
      <p:sp>
        <p:nvSpPr>
          <p:cNvPr id="3" name="Notizenplatzhalter 2"/>
          <p:cNvSpPr>
            <a:spLocks noGrp="1"/>
          </p:cNvSpPr>
          <p:nvPr>
            <p:ph type="body" idx="1"/>
          </p:nvPr>
        </p:nvSpPr>
        <p:spPr>
          <a:xfrm>
            <a:off x="685800" y="5867400"/>
            <a:ext cx="5486400" cy="4800600"/>
          </a:xfrm>
          <a:prstGeom prst="rect">
            <a:avLst/>
          </a:prstGeom>
        </p:spPr>
        <p:txBody>
          <a:bodyPr/>
          <a:lstStyle/>
          <a:p>
            <a:endParaRPr lang="de-DE" dirty="0"/>
          </a:p>
        </p:txBody>
      </p:sp>
    </p:spTree>
    <p:extLst>
      <p:ext uri="{BB962C8B-B14F-4D97-AF65-F5344CB8AC3E}">
        <p14:creationId xmlns:p14="http://schemas.microsoft.com/office/powerpoint/2010/main" val="31094265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5D6B29-09B2-46F4-4B0F-A55AC3D2B2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710B5B-0C9F-88D4-1156-59860315F2A2}"/>
              </a:ext>
            </a:extLst>
          </p:cNvPr>
          <p:cNvSpPr>
            <a:spLocks noGrp="1" noRot="1" noChangeAspect="1"/>
          </p:cNvSpPr>
          <p:nvPr>
            <p:ph type="sldImg"/>
          </p:nvPr>
        </p:nvSpPr>
        <p:spPr/>
        <p:txBody>
          <a:bodyPr/>
          <a:lstStyle/>
          <a:p>
            <a:endParaRPr lang="de-DE" dirty="0"/>
          </a:p>
        </p:txBody>
      </p:sp>
      <p:sp>
        <p:nvSpPr>
          <p:cNvPr id="3" name="Notes Placeholder 2">
            <a:extLst>
              <a:ext uri="{FF2B5EF4-FFF2-40B4-BE49-F238E27FC236}">
                <a16:creationId xmlns:a16="http://schemas.microsoft.com/office/drawing/2014/main" id="{8E2F3980-A89D-6590-5CF7-991B051B581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B9353AA-9C93-03D9-A52A-3A9038A8659A}"/>
              </a:ext>
            </a:extLst>
          </p:cNvPr>
          <p:cNvSpPr>
            <a:spLocks noGrp="1"/>
          </p:cNvSpPr>
          <p:nvPr>
            <p:ph type="sldNum" sz="quarter" idx="10"/>
          </p:nvPr>
        </p:nvSpPr>
        <p:spPr/>
        <p:txBody>
          <a:bodyPr/>
          <a:lstStyle/>
          <a:p>
            <a:fld id="{F7021451-1387-4CA6-816F-3879F97B5CBC}" type="slidenum">
              <a:rPr lang="en-US"/>
              <a:t>11</a:t>
            </a:fld>
            <a:endParaRPr lang="en-US" dirty="0"/>
          </a:p>
        </p:txBody>
      </p:sp>
    </p:spTree>
    <p:extLst>
      <p:ext uri="{BB962C8B-B14F-4D97-AF65-F5344CB8AC3E}">
        <p14:creationId xmlns:p14="http://schemas.microsoft.com/office/powerpoint/2010/main" val="28319137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EC90EB-9276-F76F-7E8D-C0AA48F990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C538B1-8060-EA05-7E1B-32FD4A4AD710}"/>
              </a:ext>
            </a:extLst>
          </p:cNvPr>
          <p:cNvSpPr>
            <a:spLocks noGrp="1" noRot="1" noChangeAspect="1"/>
          </p:cNvSpPr>
          <p:nvPr>
            <p:ph type="sldImg"/>
          </p:nvPr>
        </p:nvSpPr>
        <p:spPr/>
        <p:txBody>
          <a:bodyPr/>
          <a:lstStyle/>
          <a:p>
            <a:endParaRPr lang="de-DE"/>
          </a:p>
        </p:txBody>
      </p:sp>
      <p:sp>
        <p:nvSpPr>
          <p:cNvPr id="3" name="Notes Placeholder 2">
            <a:extLst>
              <a:ext uri="{FF2B5EF4-FFF2-40B4-BE49-F238E27FC236}">
                <a16:creationId xmlns:a16="http://schemas.microsoft.com/office/drawing/2014/main" id="{754F9819-433A-34DC-58C1-DFE4B11D63E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9A4F6F2-23CC-A287-FD99-D4139A9396FE}"/>
              </a:ext>
            </a:extLst>
          </p:cNvPr>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21009937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92CD51-E0DA-906E-97B1-26F126B260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3874B6-98BE-7D57-E113-8A06FAA742D2}"/>
              </a:ext>
            </a:extLst>
          </p:cNvPr>
          <p:cNvSpPr>
            <a:spLocks noGrp="1" noRot="1" noChangeAspect="1"/>
          </p:cNvSpPr>
          <p:nvPr>
            <p:ph type="sldImg"/>
          </p:nvPr>
        </p:nvSpPr>
        <p:spPr/>
        <p:txBody>
          <a:bodyPr/>
          <a:lstStyle/>
          <a:p>
            <a:endParaRPr lang="de-DE"/>
          </a:p>
        </p:txBody>
      </p:sp>
      <p:sp>
        <p:nvSpPr>
          <p:cNvPr id="3" name="Notes Placeholder 2">
            <a:extLst>
              <a:ext uri="{FF2B5EF4-FFF2-40B4-BE49-F238E27FC236}">
                <a16:creationId xmlns:a16="http://schemas.microsoft.com/office/drawing/2014/main" id="{4F5D0752-8DC8-ED05-5B63-AB084F7A47B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0F0005C-8960-E026-196A-5C0D8685D69A}"/>
              </a:ext>
            </a:extLst>
          </p:cNvPr>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2096039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632080-C89B-2A10-ADF2-B2454C834D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E8353E-C2A2-3C31-FDA7-C6B4CB222EF3}"/>
              </a:ext>
            </a:extLst>
          </p:cNvPr>
          <p:cNvSpPr>
            <a:spLocks noGrp="1" noRot="1" noChangeAspect="1"/>
          </p:cNvSpPr>
          <p:nvPr>
            <p:ph type="sldImg"/>
          </p:nvPr>
        </p:nvSpPr>
        <p:spPr/>
        <p:txBody>
          <a:bodyPr/>
          <a:lstStyle/>
          <a:p>
            <a:endParaRPr lang="de-DE"/>
          </a:p>
        </p:txBody>
      </p:sp>
      <p:sp>
        <p:nvSpPr>
          <p:cNvPr id="3" name="Notes Placeholder 2">
            <a:extLst>
              <a:ext uri="{FF2B5EF4-FFF2-40B4-BE49-F238E27FC236}">
                <a16:creationId xmlns:a16="http://schemas.microsoft.com/office/drawing/2014/main" id="{8C83812F-CF69-A174-6951-32222F14EAC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BC7C260-92F1-1CEC-DD0D-64E9BD84A2CE}"/>
              </a:ext>
            </a:extLst>
          </p:cNvPr>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975361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7777A6-33CF-4690-AB82-AF4DFD5BB8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63A45E-D6F2-52CE-FE97-9E89BD533493}"/>
              </a:ext>
            </a:extLst>
          </p:cNvPr>
          <p:cNvSpPr>
            <a:spLocks noGrp="1" noRot="1" noChangeAspect="1"/>
          </p:cNvSpPr>
          <p:nvPr>
            <p:ph type="sldImg"/>
          </p:nvPr>
        </p:nvSpPr>
        <p:spPr/>
        <p:txBody>
          <a:bodyPr/>
          <a:lstStyle/>
          <a:p>
            <a:endParaRPr lang="de-DE"/>
          </a:p>
        </p:txBody>
      </p:sp>
      <p:sp>
        <p:nvSpPr>
          <p:cNvPr id="3" name="Notes Placeholder 2">
            <a:extLst>
              <a:ext uri="{FF2B5EF4-FFF2-40B4-BE49-F238E27FC236}">
                <a16:creationId xmlns:a16="http://schemas.microsoft.com/office/drawing/2014/main" id="{DFEA1E3C-63B5-9859-0451-EB819232574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07BC625-4A2E-73C0-5D78-D38AC7112FCD}"/>
              </a:ext>
            </a:extLst>
          </p:cNvPr>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302824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E73633-4013-E369-9F60-7EC5A0D5EA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E9972B-0298-DB7D-379D-6CE7192A3BCD}"/>
              </a:ext>
            </a:extLst>
          </p:cNvPr>
          <p:cNvSpPr>
            <a:spLocks noGrp="1" noRot="1" noChangeAspect="1"/>
          </p:cNvSpPr>
          <p:nvPr>
            <p:ph type="sldImg"/>
          </p:nvPr>
        </p:nvSpPr>
        <p:spPr/>
        <p:txBody>
          <a:bodyPr/>
          <a:lstStyle/>
          <a:p>
            <a:endParaRPr lang="de-DE"/>
          </a:p>
        </p:txBody>
      </p:sp>
      <p:sp>
        <p:nvSpPr>
          <p:cNvPr id="3" name="Notes Placeholder 2">
            <a:extLst>
              <a:ext uri="{FF2B5EF4-FFF2-40B4-BE49-F238E27FC236}">
                <a16:creationId xmlns:a16="http://schemas.microsoft.com/office/drawing/2014/main" id="{37456A4F-58DB-E5E2-131F-375E3F1EA8D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FF71A21-908F-12B9-9FC6-F1F8C8712FF6}"/>
              </a:ext>
            </a:extLst>
          </p:cNvPr>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5419104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28600" y="1524000"/>
            <a:ext cx="7315200" cy="4114800"/>
          </a:xfrm>
          <a:prstGeom prst="rect">
            <a:avLst/>
          </a:prstGeom>
          <a:noFill/>
          <a:ln w="12700">
            <a:solidFill>
              <a:prstClr val="black"/>
            </a:solidFill>
          </a:ln>
        </p:spPr>
        <p:txBody>
          <a:bodyPr/>
          <a:lstStyle/>
          <a:p>
            <a:endParaRPr lang="de-DE"/>
          </a:p>
        </p:txBody>
      </p:sp>
      <p:sp>
        <p:nvSpPr>
          <p:cNvPr id="3" name="Notizenplatzhalter 2"/>
          <p:cNvSpPr>
            <a:spLocks noGrp="1"/>
          </p:cNvSpPr>
          <p:nvPr>
            <p:ph type="body" idx="1"/>
          </p:nvPr>
        </p:nvSpPr>
        <p:spPr>
          <a:xfrm>
            <a:off x="685800" y="5867400"/>
            <a:ext cx="5486400" cy="4800600"/>
          </a:xfrm>
          <a:prstGeom prst="rect">
            <a:avLst/>
          </a:prstGeom>
        </p:spPr>
        <p:txBody>
          <a:bodyPr/>
          <a:lstStyle/>
          <a:p>
            <a:endParaRPr lang="de-DE"/>
          </a:p>
        </p:txBody>
      </p:sp>
    </p:spTree>
    <p:extLst>
      <p:ext uri="{BB962C8B-B14F-4D97-AF65-F5344CB8AC3E}">
        <p14:creationId xmlns:p14="http://schemas.microsoft.com/office/powerpoint/2010/main" val="2846673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de-DE"/>
          </a:p>
        </p:txBody>
      </p:sp>
      <p:sp>
        <p:nvSpPr>
          <p:cNvPr id="3" name="Notes Placeholder 2"/>
          <p:cNvSpPr>
            <a:spLocks noGrp="1"/>
          </p:cNvSpPr>
          <p:nvPr>
            <p:ph type="body" idx="1"/>
          </p:nvPr>
        </p:nvSpPr>
        <p:spPr/>
        <p:txBody>
          <a:bodyPr/>
          <a:lstStyle/>
          <a:p>
            <a:endParaRPr lang="de-DE" dirty="0"/>
          </a:p>
        </p:txBody>
      </p:sp>
      <p:sp>
        <p:nvSpPr>
          <p:cNvPr id="4" name="Slide Number Placeholder 3"/>
          <p:cNvSpPr>
            <a:spLocks noGrp="1"/>
          </p:cNvSpPr>
          <p:nvPr>
            <p:ph type="sldNum" sz="quarter" idx="10"/>
          </p:nvPr>
        </p:nvSpPr>
        <p:spPr/>
        <p:txBody>
          <a:bodyPr/>
          <a:lstStyle/>
          <a:p>
            <a:fld id="{F7021451-1387-4CA6-816F-3879F97B5CBC}" type="slidenum">
              <a:rPr lang="de-DE" smtClean="0"/>
              <a:t>2</a:t>
            </a:fld>
            <a:endParaRPr lang="de-DE" dirty="0"/>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28600" y="1524000"/>
            <a:ext cx="7315200" cy="4114800"/>
          </a:xfrm>
          <a:prstGeom prst="rect">
            <a:avLst/>
          </a:prstGeom>
          <a:noFill/>
          <a:ln w="12700">
            <a:solidFill>
              <a:prstClr val="black"/>
            </a:solidFill>
          </a:ln>
        </p:spPr>
        <p:txBody>
          <a:bodyPr/>
          <a:lstStyle/>
          <a:p>
            <a:endParaRPr lang="de-DE"/>
          </a:p>
        </p:txBody>
      </p:sp>
      <p:sp>
        <p:nvSpPr>
          <p:cNvPr id="3" name="Notizenplatzhalter 2"/>
          <p:cNvSpPr>
            <a:spLocks noGrp="1"/>
          </p:cNvSpPr>
          <p:nvPr>
            <p:ph type="body" idx="1"/>
          </p:nvPr>
        </p:nvSpPr>
        <p:spPr>
          <a:xfrm>
            <a:off x="685800" y="5867400"/>
            <a:ext cx="5486400" cy="4800600"/>
          </a:xfrm>
          <a:prstGeom prst="rect">
            <a:avLst/>
          </a:prstGeom>
        </p:spPr>
        <p:txBody>
          <a:bodyPr/>
          <a:lstStyle/>
          <a:p>
            <a:endParaRPr lang="de-DE" dirty="0"/>
          </a:p>
        </p:txBody>
      </p:sp>
    </p:spTree>
    <p:extLst>
      <p:ext uri="{BB962C8B-B14F-4D97-AF65-F5344CB8AC3E}">
        <p14:creationId xmlns:p14="http://schemas.microsoft.com/office/powerpoint/2010/main" val="41289459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7DF7D0-D45A-11E2-5C81-652DA604F1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D58506-5C46-40E6-1E35-1985AFDC1819}"/>
              </a:ext>
            </a:extLst>
          </p:cNvPr>
          <p:cNvSpPr>
            <a:spLocks noGrp="1" noRot="1" noChangeAspect="1"/>
          </p:cNvSpPr>
          <p:nvPr>
            <p:ph type="sldImg"/>
          </p:nvPr>
        </p:nvSpPr>
        <p:spPr/>
        <p:txBody>
          <a:bodyPr/>
          <a:lstStyle/>
          <a:p>
            <a:endParaRPr lang="de-DE"/>
          </a:p>
        </p:txBody>
      </p:sp>
      <p:sp>
        <p:nvSpPr>
          <p:cNvPr id="3" name="Notes Placeholder 2">
            <a:extLst>
              <a:ext uri="{FF2B5EF4-FFF2-40B4-BE49-F238E27FC236}">
                <a16:creationId xmlns:a16="http://schemas.microsoft.com/office/drawing/2014/main" id="{5BFD834B-E458-0B1C-A72F-904D7036F207}"/>
              </a:ext>
            </a:extLst>
          </p:cNvPr>
          <p:cNvSpPr>
            <a:spLocks noGrp="1"/>
          </p:cNvSpPr>
          <p:nvPr>
            <p:ph type="body" idx="1"/>
          </p:nvPr>
        </p:nvSpPr>
        <p:spPr/>
        <p:txBody>
          <a:bodyPr/>
          <a:lstStyle/>
          <a:p>
            <a:endParaRPr lang="de-DE" dirty="0"/>
          </a:p>
        </p:txBody>
      </p:sp>
      <p:sp>
        <p:nvSpPr>
          <p:cNvPr id="4" name="Slide Number Placeholder 3">
            <a:extLst>
              <a:ext uri="{FF2B5EF4-FFF2-40B4-BE49-F238E27FC236}">
                <a16:creationId xmlns:a16="http://schemas.microsoft.com/office/drawing/2014/main" id="{0A7D1900-39D6-52F0-A608-6D25CD315368}"/>
              </a:ext>
            </a:extLst>
          </p:cNvPr>
          <p:cNvSpPr>
            <a:spLocks noGrp="1"/>
          </p:cNvSpPr>
          <p:nvPr>
            <p:ph type="sldNum" sz="quarter" idx="10"/>
          </p:nvPr>
        </p:nvSpPr>
        <p:spPr/>
        <p:txBody>
          <a:bodyPr/>
          <a:lstStyle/>
          <a:p>
            <a:fld id="{F7021451-1387-4CA6-816F-3879F97B5CBC}" type="slidenum">
              <a:rPr lang="de-DE" smtClean="0"/>
              <a:t>4</a:t>
            </a:fld>
            <a:endParaRPr lang="de-DE" dirty="0"/>
          </a:p>
        </p:txBody>
      </p:sp>
    </p:spTree>
    <p:extLst>
      <p:ext uri="{BB962C8B-B14F-4D97-AF65-F5344CB8AC3E}">
        <p14:creationId xmlns:p14="http://schemas.microsoft.com/office/powerpoint/2010/main" val="991053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0212FB-8A84-DBFE-AE2F-34B3F0DA37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B3130C-35D8-73FB-8040-9F0D0EDCA51B}"/>
              </a:ext>
            </a:extLst>
          </p:cNvPr>
          <p:cNvSpPr>
            <a:spLocks noGrp="1" noRot="1" noChangeAspect="1"/>
          </p:cNvSpPr>
          <p:nvPr>
            <p:ph type="sldImg"/>
          </p:nvPr>
        </p:nvSpPr>
        <p:spPr/>
        <p:txBody>
          <a:bodyPr/>
          <a:lstStyle/>
          <a:p>
            <a:endParaRPr lang="de-DE"/>
          </a:p>
        </p:txBody>
      </p:sp>
      <p:sp>
        <p:nvSpPr>
          <p:cNvPr id="3" name="Notes Placeholder 2">
            <a:extLst>
              <a:ext uri="{FF2B5EF4-FFF2-40B4-BE49-F238E27FC236}">
                <a16:creationId xmlns:a16="http://schemas.microsoft.com/office/drawing/2014/main" id="{D2B8FB0A-4741-CB55-1A86-A3F64EFFFD89}"/>
              </a:ext>
            </a:extLst>
          </p:cNvPr>
          <p:cNvSpPr>
            <a:spLocks noGrp="1"/>
          </p:cNvSpPr>
          <p:nvPr>
            <p:ph type="body" idx="1"/>
          </p:nvPr>
        </p:nvSpPr>
        <p:spPr/>
        <p:txBody>
          <a:bodyPr/>
          <a:lstStyle/>
          <a:p>
            <a:endParaRPr lang="de-DE" dirty="0"/>
          </a:p>
        </p:txBody>
      </p:sp>
      <p:sp>
        <p:nvSpPr>
          <p:cNvPr id="4" name="Slide Number Placeholder 3">
            <a:extLst>
              <a:ext uri="{FF2B5EF4-FFF2-40B4-BE49-F238E27FC236}">
                <a16:creationId xmlns:a16="http://schemas.microsoft.com/office/drawing/2014/main" id="{26364679-F563-7AB1-25DB-DBC68F82D523}"/>
              </a:ext>
            </a:extLst>
          </p:cNvPr>
          <p:cNvSpPr>
            <a:spLocks noGrp="1"/>
          </p:cNvSpPr>
          <p:nvPr>
            <p:ph type="sldNum" sz="quarter" idx="10"/>
          </p:nvPr>
        </p:nvSpPr>
        <p:spPr/>
        <p:txBody>
          <a:bodyPr/>
          <a:lstStyle/>
          <a:p>
            <a:fld id="{F7021451-1387-4CA6-816F-3879F97B5CBC}" type="slidenum">
              <a:rPr lang="de-DE" smtClean="0"/>
              <a:t>5</a:t>
            </a:fld>
            <a:endParaRPr lang="de-DE" dirty="0"/>
          </a:p>
        </p:txBody>
      </p:sp>
    </p:spTree>
    <p:extLst>
      <p:ext uri="{BB962C8B-B14F-4D97-AF65-F5344CB8AC3E}">
        <p14:creationId xmlns:p14="http://schemas.microsoft.com/office/powerpoint/2010/main" val="15801830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2218DE-1C4F-F0CC-CD76-7B789183CA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3EAABF-64A0-E3A5-24B9-F33372E5C457}"/>
              </a:ext>
            </a:extLst>
          </p:cNvPr>
          <p:cNvSpPr>
            <a:spLocks noGrp="1" noRot="1" noChangeAspect="1"/>
          </p:cNvSpPr>
          <p:nvPr>
            <p:ph type="sldImg"/>
          </p:nvPr>
        </p:nvSpPr>
        <p:spPr/>
        <p:txBody>
          <a:bodyPr/>
          <a:lstStyle/>
          <a:p>
            <a:endParaRPr lang="de-DE"/>
          </a:p>
        </p:txBody>
      </p:sp>
      <p:sp>
        <p:nvSpPr>
          <p:cNvPr id="3" name="Notes Placeholder 2">
            <a:extLst>
              <a:ext uri="{FF2B5EF4-FFF2-40B4-BE49-F238E27FC236}">
                <a16:creationId xmlns:a16="http://schemas.microsoft.com/office/drawing/2014/main" id="{0DDDC53C-C054-EC0A-F919-01BAAEA9E36C}"/>
              </a:ext>
            </a:extLst>
          </p:cNvPr>
          <p:cNvSpPr>
            <a:spLocks noGrp="1"/>
          </p:cNvSpPr>
          <p:nvPr>
            <p:ph type="body" idx="1"/>
          </p:nvPr>
        </p:nvSpPr>
        <p:spPr/>
        <p:txBody>
          <a:bodyPr/>
          <a:lstStyle/>
          <a:p>
            <a:endParaRPr lang="de-DE" dirty="0"/>
          </a:p>
        </p:txBody>
      </p:sp>
      <p:sp>
        <p:nvSpPr>
          <p:cNvPr id="4" name="Slide Number Placeholder 3">
            <a:extLst>
              <a:ext uri="{FF2B5EF4-FFF2-40B4-BE49-F238E27FC236}">
                <a16:creationId xmlns:a16="http://schemas.microsoft.com/office/drawing/2014/main" id="{16881A68-BE72-F5C8-6388-342D30996FDE}"/>
              </a:ext>
            </a:extLst>
          </p:cNvPr>
          <p:cNvSpPr>
            <a:spLocks noGrp="1"/>
          </p:cNvSpPr>
          <p:nvPr>
            <p:ph type="sldNum" sz="quarter" idx="10"/>
          </p:nvPr>
        </p:nvSpPr>
        <p:spPr/>
        <p:txBody>
          <a:bodyPr/>
          <a:lstStyle/>
          <a:p>
            <a:fld id="{F7021451-1387-4CA6-816F-3879F97B5CBC}" type="slidenum">
              <a:rPr lang="de-DE" smtClean="0"/>
              <a:t>6</a:t>
            </a:fld>
            <a:endParaRPr lang="de-DE" dirty="0"/>
          </a:p>
        </p:txBody>
      </p:sp>
    </p:spTree>
    <p:extLst>
      <p:ext uri="{BB962C8B-B14F-4D97-AF65-F5344CB8AC3E}">
        <p14:creationId xmlns:p14="http://schemas.microsoft.com/office/powerpoint/2010/main" val="27954927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AF312E-47AE-335C-14D4-9E3D347A5B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B87DBE-9711-AA0B-D2AE-AC4057ADB8C1}"/>
              </a:ext>
            </a:extLst>
          </p:cNvPr>
          <p:cNvSpPr>
            <a:spLocks noGrp="1" noRot="1" noChangeAspect="1"/>
          </p:cNvSpPr>
          <p:nvPr>
            <p:ph type="sldImg"/>
          </p:nvPr>
        </p:nvSpPr>
        <p:spPr/>
        <p:txBody>
          <a:bodyPr/>
          <a:lstStyle/>
          <a:p>
            <a:endParaRPr lang="de-DE"/>
          </a:p>
        </p:txBody>
      </p:sp>
      <p:sp>
        <p:nvSpPr>
          <p:cNvPr id="3" name="Notes Placeholder 2">
            <a:extLst>
              <a:ext uri="{FF2B5EF4-FFF2-40B4-BE49-F238E27FC236}">
                <a16:creationId xmlns:a16="http://schemas.microsoft.com/office/drawing/2014/main" id="{26FADF00-05DD-0778-F1BB-5FF55B11F6C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9D9AFF4-E821-3864-2FC6-16093CF49660}"/>
              </a:ext>
            </a:extLst>
          </p:cNvPr>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7556839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D45614-A7BC-D218-3E09-58542ECABA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D988B8-437B-71B0-5769-A0C3F4C82870}"/>
              </a:ext>
            </a:extLst>
          </p:cNvPr>
          <p:cNvSpPr>
            <a:spLocks noGrp="1" noRot="1" noChangeAspect="1"/>
          </p:cNvSpPr>
          <p:nvPr>
            <p:ph type="sldImg"/>
          </p:nvPr>
        </p:nvSpPr>
        <p:spPr/>
        <p:txBody>
          <a:bodyPr/>
          <a:lstStyle/>
          <a:p>
            <a:endParaRPr lang="de-DE"/>
          </a:p>
        </p:txBody>
      </p:sp>
      <p:sp>
        <p:nvSpPr>
          <p:cNvPr id="3" name="Notes Placeholder 2">
            <a:extLst>
              <a:ext uri="{FF2B5EF4-FFF2-40B4-BE49-F238E27FC236}">
                <a16:creationId xmlns:a16="http://schemas.microsoft.com/office/drawing/2014/main" id="{80533100-406C-6575-073C-5430AC7C99C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46D6AE5-4684-EE43-25A2-28ED4D620F3F}"/>
              </a:ext>
            </a:extLst>
          </p:cNvPr>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6268294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37D8B4-509A-2A21-7003-6738899167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41814E-AB1C-5D55-812A-94D45730FCFC}"/>
              </a:ext>
            </a:extLst>
          </p:cNvPr>
          <p:cNvSpPr>
            <a:spLocks noGrp="1" noRot="1" noChangeAspect="1"/>
          </p:cNvSpPr>
          <p:nvPr>
            <p:ph type="sldImg"/>
          </p:nvPr>
        </p:nvSpPr>
        <p:spPr/>
        <p:txBody>
          <a:bodyPr/>
          <a:lstStyle/>
          <a:p>
            <a:endParaRPr lang="de-DE" dirty="0"/>
          </a:p>
        </p:txBody>
      </p:sp>
      <p:sp>
        <p:nvSpPr>
          <p:cNvPr id="3" name="Notes Placeholder 2">
            <a:extLst>
              <a:ext uri="{FF2B5EF4-FFF2-40B4-BE49-F238E27FC236}">
                <a16:creationId xmlns:a16="http://schemas.microsoft.com/office/drawing/2014/main" id="{AF310F6D-0D78-23CB-5F99-59D426E357E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4B8EBEF-B7A2-2A96-C5C2-71B2EDF20580}"/>
              </a:ext>
            </a:extLst>
          </p:cNvPr>
          <p:cNvSpPr>
            <a:spLocks noGrp="1"/>
          </p:cNvSpPr>
          <p:nvPr>
            <p:ph type="sldNum" sz="quarter" idx="10"/>
          </p:nvPr>
        </p:nvSpPr>
        <p:spPr/>
        <p:txBody>
          <a:bodyPr/>
          <a:lstStyle/>
          <a:p>
            <a:fld id="{F7021451-1387-4CA6-816F-3879F97B5CBC}" type="slidenum">
              <a:rPr lang="en-US"/>
              <a:t>10</a:t>
            </a:fld>
            <a:endParaRPr lang="en-US" dirty="0"/>
          </a:p>
        </p:txBody>
      </p:sp>
    </p:spTree>
    <p:extLst>
      <p:ext uri="{BB962C8B-B14F-4D97-AF65-F5344CB8AC3E}">
        <p14:creationId xmlns:p14="http://schemas.microsoft.com/office/powerpoint/2010/main" val="20761194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Grüne Striche)">
    <p:spTree>
      <p:nvGrpSpPr>
        <p:cNvPr id="1" name=""/>
        <p:cNvGrpSpPr/>
        <p:nvPr/>
      </p:nvGrpSpPr>
      <p:grpSpPr>
        <a:xfrm>
          <a:off x="0" y="0"/>
          <a:ext cx="0" cy="0"/>
          <a:chOff x="0" y="0"/>
          <a:chExt cx="0" cy="0"/>
        </a:xfrm>
      </p:grpSpPr>
      <p:sp>
        <p:nvSpPr>
          <p:cNvPr id="2" name="Titel 1"/>
          <p:cNvSpPr>
            <a:spLocks noGrp="1"/>
          </p:cNvSpPr>
          <p:nvPr>
            <p:ph type="ctrTitle"/>
          </p:nvPr>
        </p:nvSpPr>
        <p:spPr>
          <a:xfrm>
            <a:off x="1523802" y="1122363"/>
            <a:ext cx="9142810" cy="2387600"/>
          </a:xfrm>
        </p:spPr>
        <p:txBody>
          <a:bodyPr anchor="b"/>
          <a:lstStyle>
            <a:lvl1pPr algn="ctr">
              <a:defRPr sz="5999"/>
            </a:lvl1pPr>
          </a:lstStyle>
          <a:p>
            <a:r>
              <a:rPr lang="de-DE"/>
              <a:t>Mastertitelformat bearbeiten</a:t>
            </a:r>
          </a:p>
        </p:txBody>
      </p:sp>
      <p:sp>
        <p:nvSpPr>
          <p:cNvPr id="3" name="Untertitel 2"/>
          <p:cNvSpPr>
            <a:spLocks noGrp="1"/>
          </p:cNvSpPr>
          <p:nvPr>
            <p:ph type="subTitle" idx="1"/>
          </p:nvPr>
        </p:nvSpPr>
        <p:spPr>
          <a:xfrm>
            <a:off x="1523802" y="3602039"/>
            <a:ext cx="9142810" cy="382733"/>
          </a:xfrm>
        </p:spPr>
        <p:txBody>
          <a:bodyPr/>
          <a:lstStyle>
            <a:lvl1pPr marL="0" indent="0" algn="ctr">
              <a:buNone/>
              <a:defRPr sz="2400">
                <a:solidFill>
                  <a:schemeClr val="tx1"/>
                </a:solidFill>
              </a:defRPr>
            </a:lvl1pPr>
            <a:lvl2pPr marL="457154" indent="0" algn="ctr">
              <a:buNone/>
              <a:defRPr sz="2000"/>
            </a:lvl2pPr>
            <a:lvl3pPr marL="914309" indent="0" algn="ctr">
              <a:buNone/>
              <a:defRPr sz="1800"/>
            </a:lvl3pPr>
            <a:lvl4pPr marL="1371463" indent="0" algn="ctr">
              <a:buNone/>
              <a:defRPr sz="1600"/>
            </a:lvl4pPr>
            <a:lvl5pPr marL="1828617" indent="0" algn="ctr">
              <a:buNone/>
              <a:defRPr sz="1600"/>
            </a:lvl5pPr>
            <a:lvl6pPr marL="2285771" indent="0" algn="ctr">
              <a:buNone/>
              <a:defRPr sz="1600"/>
            </a:lvl6pPr>
            <a:lvl7pPr marL="2742926" indent="0" algn="ctr">
              <a:buNone/>
              <a:defRPr sz="1600"/>
            </a:lvl7pPr>
            <a:lvl8pPr marL="3200080" indent="0" algn="ctr">
              <a:buNone/>
              <a:defRPr sz="1600"/>
            </a:lvl8pPr>
            <a:lvl9pPr marL="3657234" indent="0" algn="ctr">
              <a:buNone/>
              <a:defRPr sz="1600"/>
            </a:lvl9pPr>
          </a:lstStyle>
          <a:p>
            <a:r>
              <a:rPr lang="de-DE"/>
              <a:t>Master-Untertitelformat bearbeiten</a:t>
            </a:r>
          </a:p>
        </p:txBody>
      </p:sp>
      <p:sp>
        <p:nvSpPr>
          <p:cNvPr id="7" name="Line 12"/>
          <p:cNvSpPr>
            <a:spLocks noChangeShapeType="1"/>
          </p:cNvSpPr>
          <p:nvPr userDrawn="1"/>
        </p:nvSpPr>
        <p:spPr bwMode="auto">
          <a:xfrm>
            <a:off x="0" y="495972"/>
            <a:ext cx="12190413" cy="3"/>
          </a:xfrm>
          <a:prstGeom prst="line">
            <a:avLst/>
          </a:prstGeom>
          <a:noFill/>
          <a:ln w="76200">
            <a:solidFill>
              <a:srgbClr val="74B34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Aft>
                <a:spcPct val="0"/>
              </a:spcAft>
              <a:buFontTx/>
              <a:buNone/>
            </a:pPr>
            <a:endParaRPr lang="de-DE">
              <a:solidFill>
                <a:srgbClr val="000000"/>
              </a:solidFill>
            </a:endParaRPr>
          </a:p>
        </p:txBody>
      </p:sp>
      <p:sp>
        <p:nvSpPr>
          <p:cNvPr id="13" name="Rechteck 12">
            <a:extLst>
              <a:ext uri="{FF2B5EF4-FFF2-40B4-BE49-F238E27FC236}">
                <a16:creationId xmlns:a16="http://schemas.microsoft.com/office/drawing/2014/main" id="{8161DBB7-8C7E-001D-E666-54702524619F}"/>
              </a:ext>
            </a:extLst>
          </p:cNvPr>
          <p:cNvSpPr/>
          <p:nvPr userDrawn="1"/>
        </p:nvSpPr>
        <p:spPr>
          <a:xfrm>
            <a:off x="310678" y="1029810"/>
            <a:ext cx="639110" cy="319584"/>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07986" tIns="107986" rIns="107986" bIns="107986" rtlCol="0" anchor="ctr"/>
          <a:lstStyle/>
          <a:p>
            <a:pPr marL="179982" indent="-179982" algn="l">
              <a:lnSpc>
                <a:spcPts val="1960"/>
              </a:lnSpc>
              <a:buClr>
                <a:schemeClr val="accent1"/>
              </a:buClr>
              <a:buFont typeface="Wingdings" panose="05000000000000000000" pitchFamily="2" charset="2"/>
              <a:buChar char="§"/>
            </a:pPr>
            <a:endParaRPr lang="de-DE" sz="1400">
              <a:solidFill>
                <a:schemeClr val="tx1"/>
              </a:solidFill>
            </a:endParaRPr>
          </a:p>
        </p:txBody>
      </p:sp>
      <p:sp>
        <p:nvSpPr>
          <p:cNvPr id="12" name="Line 12">
            <a:extLst>
              <a:ext uri="{FF2B5EF4-FFF2-40B4-BE49-F238E27FC236}">
                <a16:creationId xmlns:a16="http://schemas.microsoft.com/office/drawing/2014/main" id="{7AB3F358-5A69-0112-A19F-ADD8AEE1311C}"/>
              </a:ext>
            </a:extLst>
          </p:cNvPr>
          <p:cNvSpPr>
            <a:spLocks noChangeShapeType="1"/>
          </p:cNvSpPr>
          <p:nvPr userDrawn="1"/>
        </p:nvSpPr>
        <p:spPr bwMode="auto">
          <a:xfrm>
            <a:off x="1199269" y="3553610"/>
            <a:ext cx="9717277" cy="0"/>
          </a:xfrm>
          <a:prstGeom prst="line">
            <a:avLst/>
          </a:prstGeom>
          <a:noFill/>
          <a:ln w="12700">
            <a:solidFill>
              <a:srgbClr val="74B34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t" anchorCtr="0">
            <a:noAutofit/>
          </a:bodyPr>
          <a:lstStyle/>
          <a:p>
            <a:pPr>
              <a:spcAft>
                <a:spcPct val="0"/>
              </a:spcAft>
              <a:buFontTx/>
              <a:buNone/>
            </a:pPr>
            <a:endParaRPr lang="de-DE">
              <a:solidFill>
                <a:srgbClr val="000000"/>
              </a:solidFill>
            </a:endParaRPr>
          </a:p>
        </p:txBody>
      </p:sp>
      <p:sp>
        <p:nvSpPr>
          <p:cNvPr id="5" name="Textfeld 4">
            <a:extLst>
              <a:ext uri="{FF2B5EF4-FFF2-40B4-BE49-F238E27FC236}">
                <a16:creationId xmlns:a16="http://schemas.microsoft.com/office/drawing/2014/main" id="{F939EF91-B364-128F-C762-F82A4FDB1EEB}"/>
              </a:ext>
            </a:extLst>
          </p:cNvPr>
          <p:cNvSpPr txBox="1"/>
          <p:nvPr userDrawn="1"/>
        </p:nvSpPr>
        <p:spPr>
          <a:xfrm>
            <a:off x="7470475" y="6263842"/>
            <a:ext cx="4106182" cy="488082"/>
          </a:xfrm>
          <a:prstGeom prst="rect">
            <a:avLst/>
          </a:prstGeom>
          <a:noFill/>
        </p:spPr>
        <p:txBody>
          <a:bodyPr wrap="square" rtlCol="0">
            <a:spAutoFit/>
          </a:bodyPr>
          <a:lstStyle/>
          <a:p>
            <a:pPr algn="r">
              <a:lnSpc>
                <a:spcPct val="110000"/>
              </a:lnSpc>
            </a:pPr>
            <a:r>
              <a:rPr lang="en-US" sz="800" dirty="0"/>
              <a:t>SW.Check wurde entwickelt durch Fraunhofer UMSICHT, das FIR an der RWTH Aachen, das Stadtwerkenetzwerk ASEW und die Ideenstadtwerke </a:t>
            </a:r>
          </a:p>
          <a:p>
            <a:pPr algn="r">
              <a:lnSpc>
                <a:spcPct val="110000"/>
              </a:lnSpc>
            </a:pPr>
            <a:r>
              <a:rPr lang="en-US" sz="800" dirty="0"/>
              <a:t>im BMWE-geförderten F&amp;E-Projekt Roadmap.SW </a:t>
            </a:r>
          </a:p>
        </p:txBody>
      </p:sp>
    </p:spTree>
    <p:extLst>
      <p:ext uri="{BB962C8B-B14F-4D97-AF65-F5344CB8AC3E}">
        <p14:creationId xmlns:p14="http://schemas.microsoft.com/office/powerpoint/2010/main" val="15400679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962959" y="4406902"/>
            <a:ext cx="10361851" cy="1362075"/>
          </a:xfrm>
        </p:spPr>
        <p:txBody>
          <a:bodyPr/>
          <a:lstStyle>
            <a:lvl1pPr algn="l">
              <a:defRPr sz="4000" b="1" cap="all"/>
            </a:lvl1pPr>
          </a:lstStyle>
          <a:p>
            <a:r>
              <a:rPr lang="de-DE"/>
              <a:t>Mastertitelformat bearbeiten</a:t>
            </a:r>
          </a:p>
        </p:txBody>
      </p:sp>
      <p:sp>
        <p:nvSpPr>
          <p:cNvPr id="3" name="Textplatzhalter 2"/>
          <p:cNvSpPr>
            <a:spLocks noGrp="1"/>
          </p:cNvSpPr>
          <p:nvPr>
            <p:ph type="body" idx="1"/>
          </p:nvPr>
        </p:nvSpPr>
        <p:spPr>
          <a:xfrm>
            <a:off x="962959" y="2906713"/>
            <a:ext cx="10361851" cy="1500187"/>
          </a:xfrm>
        </p:spPr>
        <p:txBody>
          <a:bodyPr anchor="b"/>
          <a:lstStyle>
            <a:lvl1pPr marL="0" indent="0">
              <a:buNone/>
              <a:defRPr sz="2000"/>
            </a:lvl1pPr>
            <a:lvl2pPr marL="457154" indent="0">
              <a:buNone/>
              <a:defRPr sz="1800"/>
            </a:lvl2pPr>
            <a:lvl3pPr marL="914309" indent="0">
              <a:buNone/>
              <a:defRPr sz="1600"/>
            </a:lvl3pPr>
            <a:lvl4pPr marL="1371463" indent="0">
              <a:buNone/>
              <a:defRPr sz="1400"/>
            </a:lvl4pPr>
            <a:lvl5pPr marL="1828617" indent="0">
              <a:buNone/>
              <a:defRPr sz="1400"/>
            </a:lvl5pPr>
            <a:lvl6pPr marL="2285771" indent="0">
              <a:buNone/>
              <a:defRPr sz="1400"/>
            </a:lvl6pPr>
            <a:lvl7pPr marL="2742926" indent="0">
              <a:buNone/>
              <a:defRPr sz="1400"/>
            </a:lvl7pPr>
            <a:lvl8pPr marL="3200080" indent="0">
              <a:buNone/>
              <a:defRPr sz="1400"/>
            </a:lvl8pPr>
            <a:lvl9pPr marL="3657234" indent="0">
              <a:buNone/>
              <a:defRPr sz="1400"/>
            </a:lvl9pPr>
          </a:lstStyle>
          <a:p>
            <a:pPr lvl="0"/>
            <a:r>
              <a:rPr lang="de-DE"/>
              <a:t>Mastertextformat bearbeiten</a:t>
            </a:r>
          </a:p>
        </p:txBody>
      </p:sp>
    </p:spTree>
    <p:extLst>
      <p:ext uri="{BB962C8B-B14F-4D97-AF65-F5344CB8AC3E}">
        <p14:creationId xmlns:p14="http://schemas.microsoft.com/office/powerpoint/2010/main" val="5233638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5" name="Line 13">
            <a:extLst>
              <a:ext uri="{FF2B5EF4-FFF2-40B4-BE49-F238E27FC236}">
                <a16:creationId xmlns:a16="http://schemas.microsoft.com/office/drawing/2014/main" id="{5E5FCE83-056F-58FB-B32B-826AA9DF3EFB}"/>
              </a:ext>
            </a:extLst>
          </p:cNvPr>
          <p:cNvSpPr>
            <a:spLocks noChangeShapeType="1"/>
          </p:cNvSpPr>
          <p:nvPr userDrawn="1"/>
        </p:nvSpPr>
        <p:spPr bwMode="auto">
          <a:xfrm>
            <a:off x="613754" y="1408358"/>
            <a:ext cx="10962906" cy="0"/>
          </a:xfrm>
          <a:prstGeom prst="line">
            <a:avLst/>
          </a:prstGeom>
          <a:noFill/>
          <a:ln w="12700">
            <a:solidFill>
              <a:srgbClr val="74B34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Aft>
                <a:spcPct val="0"/>
              </a:spcAft>
              <a:buFontTx/>
              <a:buNone/>
            </a:pPr>
            <a:endParaRPr lang="de-DE">
              <a:solidFill>
                <a:srgbClr val="000000"/>
              </a:solidFill>
            </a:endParaRPr>
          </a:p>
        </p:txBody>
      </p:sp>
      <p:sp>
        <p:nvSpPr>
          <p:cNvPr id="4" name="Textfeld 3">
            <a:extLst>
              <a:ext uri="{FF2B5EF4-FFF2-40B4-BE49-F238E27FC236}">
                <a16:creationId xmlns:a16="http://schemas.microsoft.com/office/drawing/2014/main" id="{7E2B77A8-147C-5ECC-B6C9-D78139B38C49}"/>
              </a:ext>
            </a:extLst>
          </p:cNvPr>
          <p:cNvSpPr txBox="1"/>
          <p:nvPr userDrawn="1"/>
        </p:nvSpPr>
        <p:spPr>
          <a:xfrm>
            <a:off x="7470475" y="6263842"/>
            <a:ext cx="4106182" cy="488082"/>
          </a:xfrm>
          <a:prstGeom prst="rect">
            <a:avLst/>
          </a:prstGeom>
          <a:noFill/>
        </p:spPr>
        <p:txBody>
          <a:bodyPr wrap="square" rtlCol="0">
            <a:spAutoFit/>
          </a:bodyPr>
          <a:lstStyle/>
          <a:p>
            <a:pPr algn="r">
              <a:lnSpc>
                <a:spcPct val="110000"/>
              </a:lnSpc>
            </a:pPr>
            <a:r>
              <a:rPr lang="en-US" sz="800" dirty="0"/>
              <a:t>SW.Check wurde entwickelt durch Fraunhofer UMSICHT, das FIR an der RWTH Aachen, das Stadtwerkenetzwerk ASEW und die Ideenstadtwerke </a:t>
            </a:r>
          </a:p>
          <a:p>
            <a:pPr algn="r">
              <a:lnSpc>
                <a:spcPct val="110000"/>
              </a:lnSpc>
            </a:pPr>
            <a:r>
              <a:rPr lang="en-US" sz="800" dirty="0"/>
              <a:t>im BMWE-geförderten F&amp;E-Projekt Roadmap.SW </a:t>
            </a:r>
          </a:p>
        </p:txBody>
      </p:sp>
    </p:spTree>
    <p:extLst>
      <p:ext uri="{BB962C8B-B14F-4D97-AF65-F5344CB8AC3E}">
        <p14:creationId xmlns:p14="http://schemas.microsoft.com/office/powerpoint/2010/main" val="6066023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4" name="Textplatzhalter 2">
            <a:extLst>
              <a:ext uri="{FF2B5EF4-FFF2-40B4-BE49-F238E27FC236}">
                <a16:creationId xmlns:a16="http://schemas.microsoft.com/office/drawing/2014/main" id="{B142BDB1-7766-25A3-04D7-D6E452087840}"/>
              </a:ext>
            </a:extLst>
          </p:cNvPr>
          <p:cNvSpPr>
            <a:spLocks noGrp="1"/>
          </p:cNvSpPr>
          <p:nvPr>
            <p:ph type="body" sz="quarter" idx="10" hasCustomPrompt="1"/>
          </p:nvPr>
        </p:nvSpPr>
        <p:spPr>
          <a:xfrm>
            <a:off x="622220" y="1773238"/>
            <a:ext cx="10944275" cy="4248150"/>
          </a:xfrm>
        </p:spPr>
        <p:txBody>
          <a:bodyPr/>
          <a:lstStyle>
            <a:lvl1pPr marL="359964" indent="-359964">
              <a:buClr>
                <a:srgbClr val="74B341"/>
              </a:buClr>
              <a:buFont typeface="Wingdings" panose="05000000000000000000" pitchFamily="2" charset="2"/>
              <a:buChar char="§"/>
              <a:defRPr/>
            </a:lvl1pPr>
            <a:lvl2pPr marL="719928" indent="-359964">
              <a:buClr>
                <a:srgbClr val="66B8C4"/>
              </a:buClr>
              <a:buFont typeface="Wingdings" panose="05000000000000000000" pitchFamily="2" charset="2"/>
              <a:buChar char="§"/>
              <a:defRPr/>
            </a:lvl2pPr>
            <a:lvl3pPr marL="1079892" indent="-261912">
              <a:buClr>
                <a:srgbClr val="66B8C4"/>
              </a:buClr>
              <a:buFont typeface="Wingdings" panose="05000000000000000000" pitchFamily="2" charset="2"/>
              <a:buChar char="§"/>
              <a:defRPr/>
            </a:lvl3pPr>
            <a:lvl4pPr marL="1439856" indent="-266673">
              <a:buClr>
                <a:srgbClr val="66B8C4"/>
              </a:buClr>
              <a:buFont typeface="Wingdings" panose="05000000000000000000" pitchFamily="2" charset="2"/>
              <a:buChar char="§"/>
              <a:defRPr/>
            </a:lvl4pPr>
            <a:lvl5pPr marL="1799820" indent="-359964">
              <a:buClr>
                <a:srgbClr val="66B8C4"/>
              </a:buClr>
              <a:buFont typeface="Wingdings" panose="05000000000000000000" pitchFamily="2" charset="2"/>
              <a:buChar char="§"/>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3" name="Line 13">
            <a:extLst>
              <a:ext uri="{FF2B5EF4-FFF2-40B4-BE49-F238E27FC236}">
                <a16:creationId xmlns:a16="http://schemas.microsoft.com/office/drawing/2014/main" id="{AB32FB32-5EBF-CBE2-D026-09482367B9DC}"/>
              </a:ext>
            </a:extLst>
          </p:cNvPr>
          <p:cNvSpPr>
            <a:spLocks noChangeShapeType="1"/>
          </p:cNvSpPr>
          <p:nvPr userDrawn="1"/>
        </p:nvSpPr>
        <p:spPr bwMode="auto">
          <a:xfrm>
            <a:off x="613754" y="1408358"/>
            <a:ext cx="10962906" cy="0"/>
          </a:xfrm>
          <a:prstGeom prst="line">
            <a:avLst/>
          </a:prstGeom>
          <a:noFill/>
          <a:ln w="12700">
            <a:solidFill>
              <a:srgbClr val="74B34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Aft>
                <a:spcPct val="0"/>
              </a:spcAft>
              <a:buFontTx/>
              <a:buNone/>
            </a:pPr>
            <a:endParaRPr lang="de-DE">
              <a:solidFill>
                <a:srgbClr val="000000"/>
              </a:solidFill>
            </a:endParaRPr>
          </a:p>
        </p:txBody>
      </p:sp>
      <p:sp>
        <p:nvSpPr>
          <p:cNvPr id="5" name="Textfeld 4">
            <a:extLst>
              <a:ext uri="{FF2B5EF4-FFF2-40B4-BE49-F238E27FC236}">
                <a16:creationId xmlns:a16="http://schemas.microsoft.com/office/drawing/2014/main" id="{1792B407-CB87-770A-DEC3-A215F4E76B17}"/>
              </a:ext>
            </a:extLst>
          </p:cNvPr>
          <p:cNvSpPr txBox="1"/>
          <p:nvPr userDrawn="1"/>
        </p:nvSpPr>
        <p:spPr>
          <a:xfrm>
            <a:off x="7470475" y="6263842"/>
            <a:ext cx="4106182" cy="488082"/>
          </a:xfrm>
          <a:prstGeom prst="rect">
            <a:avLst/>
          </a:prstGeom>
          <a:noFill/>
        </p:spPr>
        <p:txBody>
          <a:bodyPr wrap="square" rtlCol="0">
            <a:spAutoFit/>
          </a:bodyPr>
          <a:lstStyle/>
          <a:p>
            <a:pPr algn="r">
              <a:lnSpc>
                <a:spcPct val="110000"/>
              </a:lnSpc>
            </a:pPr>
            <a:r>
              <a:rPr lang="de-DE" sz="800"/>
              <a:t>SW.Check wurde entwickelt durch Fraunhofer UMSICHT, das FIR an der RWTH Aachen, das Stadtwerkenetzwerk ASEW und die Ideenstadtwerke </a:t>
            </a:r>
          </a:p>
          <a:p>
            <a:pPr algn="r">
              <a:lnSpc>
                <a:spcPct val="110000"/>
              </a:lnSpc>
            </a:pPr>
            <a:r>
              <a:rPr lang="de-DE" sz="800"/>
              <a:t>im BMWE-geförderten F&amp;E-Projekt Roadmap.SW </a:t>
            </a:r>
            <a:endParaRPr lang="de-DE" sz="800" dirty="0"/>
          </a:p>
        </p:txBody>
      </p:sp>
    </p:spTree>
    <p:extLst>
      <p:ext uri="{BB962C8B-B14F-4D97-AF65-F5344CB8AC3E}">
        <p14:creationId xmlns:p14="http://schemas.microsoft.com/office/powerpoint/2010/main" val="28334805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Leer">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A901F653-4559-B71A-020D-3297E99BEEDD}"/>
              </a:ext>
            </a:extLst>
          </p:cNvPr>
          <p:cNvSpPr txBox="1"/>
          <p:nvPr userDrawn="1"/>
        </p:nvSpPr>
        <p:spPr>
          <a:xfrm>
            <a:off x="7470475" y="6263842"/>
            <a:ext cx="4106182" cy="488082"/>
          </a:xfrm>
          <a:prstGeom prst="rect">
            <a:avLst/>
          </a:prstGeom>
          <a:noFill/>
        </p:spPr>
        <p:txBody>
          <a:bodyPr wrap="square" rtlCol="0">
            <a:spAutoFit/>
          </a:bodyPr>
          <a:lstStyle/>
          <a:p>
            <a:pPr algn="r">
              <a:lnSpc>
                <a:spcPct val="110000"/>
              </a:lnSpc>
            </a:pPr>
            <a:r>
              <a:rPr lang="de-DE" sz="800"/>
              <a:t>SW.Check wurde entwickelt durch Fraunhofer UMSICHT, das FIR an der RWTH Aachen, das Stadtwerkenetzwerk ASEW und die Ideenstadtwerke </a:t>
            </a:r>
          </a:p>
          <a:p>
            <a:pPr algn="r">
              <a:lnSpc>
                <a:spcPct val="110000"/>
              </a:lnSpc>
            </a:pPr>
            <a:r>
              <a:rPr lang="de-DE" sz="800"/>
              <a:t>im BMWE-geförderten F&amp;E-Projekt Roadmap.SW </a:t>
            </a:r>
            <a:endParaRPr lang="de-DE" sz="800" dirty="0"/>
          </a:p>
        </p:txBody>
      </p:sp>
    </p:spTree>
    <p:extLst>
      <p:ext uri="{BB962C8B-B14F-4D97-AF65-F5344CB8AC3E}">
        <p14:creationId xmlns:p14="http://schemas.microsoft.com/office/powerpoint/2010/main" val="9212609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elfolie (Grüne Striche)">
    <p:spTree>
      <p:nvGrpSpPr>
        <p:cNvPr id="1" name=""/>
        <p:cNvGrpSpPr/>
        <p:nvPr/>
      </p:nvGrpSpPr>
      <p:grpSpPr>
        <a:xfrm>
          <a:off x="0" y="0"/>
          <a:ext cx="0" cy="0"/>
          <a:chOff x="0" y="0"/>
          <a:chExt cx="0" cy="0"/>
        </a:xfrm>
      </p:grpSpPr>
      <p:sp>
        <p:nvSpPr>
          <p:cNvPr id="2" name="Titel 1"/>
          <p:cNvSpPr>
            <a:spLocks noGrp="1"/>
          </p:cNvSpPr>
          <p:nvPr>
            <p:ph type="ctrTitle"/>
          </p:nvPr>
        </p:nvSpPr>
        <p:spPr>
          <a:xfrm>
            <a:off x="1523802" y="1122363"/>
            <a:ext cx="9142810" cy="2387600"/>
          </a:xfrm>
        </p:spPr>
        <p:txBody>
          <a:bodyPr anchor="b"/>
          <a:lstStyle>
            <a:lvl1pPr algn="ctr">
              <a:defRPr sz="5999"/>
            </a:lvl1pPr>
          </a:lstStyle>
          <a:p>
            <a:r>
              <a:rPr lang="de-DE"/>
              <a:t>Mastertitelformat bearbeiten</a:t>
            </a:r>
          </a:p>
        </p:txBody>
      </p:sp>
      <p:sp>
        <p:nvSpPr>
          <p:cNvPr id="3" name="Untertitel 2"/>
          <p:cNvSpPr>
            <a:spLocks noGrp="1"/>
          </p:cNvSpPr>
          <p:nvPr>
            <p:ph type="subTitle" idx="1"/>
          </p:nvPr>
        </p:nvSpPr>
        <p:spPr>
          <a:xfrm>
            <a:off x="1523802" y="3602039"/>
            <a:ext cx="9142810" cy="382733"/>
          </a:xfrm>
        </p:spPr>
        <p:txBody>
          <a:bodyPr/>
          <a:lstStyle>
            <a:lvl1pPr marL="0" indent="0" algn="ctr">
              <a:buNone/>
              <a:defRPr sz="2400">
                <a:solidFill>
                  <a:schemeClr val="tx1"/>
                </a:solidFill>
              </a:defRPr>
            </a:lvl1pPr>
            <a:lvl2pPr marL="457154" indent="0" algn="ctr">
              <a:buNone/>
              <a:defRPr sz="2000"/>
            </a:lvl2pPr>
            <a:lvl3pPr marL="914309" indent="0" algn="ctr">
              <a:buNone/>
              <a:defRPr sz="1800"/>
            </a:lvl3pPr>
            <a:lvl4pPr marL="1371463" indent="0" algn="ctr">
              <a:buNone/>
              <a:defRPr sz="1600"/>
            </a:lvl4pPr>
            <a:lvl5pPr marL="1828617" indent="0" algn="ctr">
              <a:buNone/>
              <a:defRPr sz="1600"/>
            </a:lvl5pPr>
            <a:lvl6pPr marL="2285771" indent="0" algn="ctr">
              <a:buNone/>
              <a:defRPr sz="1600"/>
            </a:lvl6pPr>
            <a:lvl7pPr marL="2742926" indent="0" algn="ctr">
              <a:buNone/>
              <a:defRPr sz="1600"/>
            </a:lvl7pPr>
            <a:lvl8pPr marL="3200080" indent="0" algn="ctr">
              <a:buNone/>
              <a:defRPr sz="1600"/>
            </a:lvl8pPr>
            <a:lvl9pPr marL="3657234" indent="0" algn="ctr">
              <a:buNone/>
              <a:defRPr sz="1600"/>
            </a:lvl9pPr>
          </a:lstStyle>
          <a:p>
            <a:r>
              <a:rPr lang="de-DE"/>
              <a:t>Master-Untertitelformat bearbeiten</a:t>
            </a:r>
          </a:p>
        </p:txBody>
      </p:sp>
      <p:sp>
        <p:nvSpPr>
          <p:cNvPr id="7" name="Line 12"/>
          <p:cNvSpPr>
            <a:spLocks noChangeShapeType="1"/>
          </p:cNvSpPr>
          <p:nvPr userDrawn="1"/>
        </p:nvSpPr>
        <p:spPr bwMode="auto">
          <a:xfrm>
            <a:off x="0" y="495972"/>
            <a:ext cx="12190413" cy="3"/>
          </a:xfrm>
          <a:prstGeom prst="line">
            <a:avLst/>
          </a:prstGeom>
          <a:noFill/>
          <a:ln w="76200">
            <a:solidFill>
              <a:srgbClr val="74B34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Aft>
                <a:spcPct val="0"/>
              </a:spcAft>
              <a:buFontTx/>
              <a:buNone/>
            </a:pPr>
            <a:endParaRPr lang="de-DE">
              <a:solidFill>
                <a:srgbClr val="000000"/>
              </a:solidFill>
            </a:endParaRPr>
          </a:p>
        </p:txBody>
      </p:sp>
      <p:sp>
        <p:nvSpPr>
          <p:cNvPr id="13" name="Rechteck 12">
            <a:extLst>
              <a:ext uri="{FF2B5EF4-FFF2-40B4-BE49-F238E27FC236}">
                <a16:creationId xmlns:a16="http://schemas.microsoft.com/office/drawing/2014/main" id="{8161DBB7-8C7E-001D-E666-54702524619F}"/>
              </a:ext>
            </a:extLst>
          </p:cNvPr>
          <p:cNvSpPr/>
          <p:nvPr userDrawn="1"/>
        </p:nvSpPr>
        <p:spPr>
          <a:xfrm>
            <a:off x="310678" y="1029810"/>
            <a:ext cx="639110" cy="319584"/>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07986" tIns="107986" rIns="107986" bIns="107986" rtlCol="0" anchor="ctr"/>
          <a:lstStyle/>
          <a:p>
            <a:pPr marL="179982" indent="-179982" algn="l">
              <a:lnSpc>
                <a:spcPts val="1960"/>
              </a:lnSpc>
              <a:buClr>
                <a:schemeClr val="accent1"/>
              </a:buClr>
              <a:buFont typeface="Wingdings" panose="05000000000000000000" pitchFamily="2" charset="2"/>
              <a:buChar char="§"/>
            </a:pPr>
            <a:endParaRPr lang="de-DE" sz="1400">
              <a:solidFill>
                <a:schemeClr val="tx1"/>
              </a:solidFill>
            </a:endParaRPr>
          </a:p>
        </p:txBody>
      </p:sp>
      <p:sp>
        <p:nvSpPr>
          <p:cNvPr id="12" name="Line 12">
            <a:extLst>
              <a:ext uri="{FF2B5EF4-FFF2-40B4-BE49-F238E27FC236}">
                <a16:creationId xmlns:a16="http://schemas.microsoft.com/office/drawing/2014/main" id="{7AB3F358-5A69-0112-A19F-ADD8AEE1311C}"/>
              </a:ext>
            </a:extLst>
          </p:cNvPr>
          <p:cNvSpPr>
            <a:spLocks noChangeShapeType="1"/>
          </p:cNvSpPr>
          <p:nvPr userDrawn="1"/>
        </p:nvSpPr>
        <p:spPr bwMode="auto">
          <a:xfrm>
            <a:off x="1199269" y="3553610"/>
            <a:ext cx="9717277" cy="0"/>
          </a:xfrm>
          <a:prstGeom prst="line">
            <a:avLst/>
          </a:prstGeom>
          <a:noFill/>
          <a:ln w="12700">
            <a:solidFill>
              <a:srgbClr val="74B34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t" anchorCtr="0">
            <a:noAutofit/>
          </a:bodyPr>
          <a:lstStyle/>
          <a:p>
            <a:pPr>
              <a:spcAft>
                <a:spcPct val="0"/>
              </a:spcAft>
              <a:buFontTx/>
              <a:buNone/>
            </a:pPr>
            <a:endParaRPr lang="de-DE">
              <a:solidFill>
                <a:srgbClr val="000000"/>
              </a:solidFill>
            </a:endParaRPr>
          </a:p>
        </p:txBody>
      </p:sp>
    </p:spTree>
    <p:extLst>
      <p:ext uri="{BB962C8B-B14F-4D97-AF65-F5344CB8AC3E}">
        <p14:creationId xmlns:p14="http://schemas.microsoft.com/office/powerpoint/2010/main" val="29790563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 + Inhalt (Grüne Striche)">
    <p:spTree>
      <p:nvGrpSpPr>
        <p:cNvPr id="1" name=""/>
        <p:cNvGrpSpPr/>
        <p:nvPr/>
      </p:nvGrpSpPr>
      <p:grpSpPr>
        <a:xfrm>
          <a:off x="0" y="0"/>
          <a:ext cx="0" cy="0"/>
          <a:chOff x="0" y="0"/>
          <a:chExt cx="0" cy="0"/>
        </a:xfrm>
      </p:grpSpPr>
      <p:sp>
        <p:nvSpPr>
          <p:cNvPr id="3" name="Line 12">
            <a:extLst>
              <a:ext uri="{FF2B5EF4-FFF2-40B4-BE49-F238E27FC236}">
                <a16:creationId xmlns:a16="http://schemas.microsoft.com/office/drawing/2014/main" id="{F5EAEA47-84D5-63DB-3F2A-9579C89EFBCD}"/>
              </a:ext>
            </a:extLst>
          </p:cNvPr>
          <p:cNvSpPr>
            <a:spLocks noChangeShapeType="1"/>
          </p:cNvSpPr>
          <p:nvPr userDrawn="1"/>
        </p:nvSpPr>
        <p:spPr bwMode="auto">
          <a:xfrm>
            <a:off x="613754" y="476250"/>
            <a:ext cx="10962906" cy="0"/>
          </a:xfrm>
          <a:prstGeom prst="line">
            <a:avLst/>
          </a:prstGeom>
          <a:noFill/>
          <a:ln w="50800">
            <a:solidFill>
              <a:srgbClr val="74B34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Aft>
                <a:spcPct val="0"/>
              </a:spcAft>
              <a:buFontTx/>
              <a:buNone/>
            </a:pPr>
            <a:endParaRPr lang="de-DE">
              <a:solidFill>
                <a:srgbClr val="000000"/>
              </a:solidFill>
            </a:endParaRPr>
          </a:p>
        </p:txBody>
      </p:sp>
      <p:sp>
        <p:nvSpPr>
          <p:cNvPr id="4" name="Line 13">
            <a:extLst>
              <a:ext uri="{FF2B5EF4-FFF2-40B4-BE49-F238E27FC236}">
                <a16:creationId xmlns:a16="http://schemas.microsoft.com/office/drawing/2014/main" id="{ACFE651E-C6FF-44E7-5325-271660B13F77}"/>
              </a:ext>
            </a:extLst>
          </p:cNvPr>
          <p:cNvSpPr>
            <a:spLocks noChangeShapeType="1"/>
          </p:cNvSpPr>
          <p:nvPr userDrawn="1"/>
        </p:nvSpPr>
        <p:spPr bwMode="auto">
          <a:xfrm>
            <a:off x="613754" y="1651156"/>
            <a:ext cx="10962906" cy="0"/>
          </a:xfrm>
          <a:prstGeom prst="line">
            <a:avLst/>
          </a:prstGeom>
          <a:noFill/>
          <a:ln w="12700">
            <a:solidFill>
              <a:srgbClr val="74B34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Aft>
                <a:spcPct val="0"/>
              </a:spcAft>
              <a:buFontTx/>
              <a:buNone/>
            </a:pPr>
            <a:endParaRPr lang="de-DE">
              <a:solidFill>
                <a:srgbClr val="000000"/>
              </a:solidFill>
            </a:endParaRPr>
          </a:p>
        </p:txBody>
      </p:sp>
      <p:sp>
        <p:nvSpPr>
          <p:cNvPr id="7" name="Rectangle 2">
            <a:extLst>
              <a:ext uri="{FF2B5EF4-FFF2-40B4-BE49-F238E27FC236}">
                <a16:creationId xmlns:a16="http://schemas.microsoft.com/office/drawing/2014/main" id="{5FA2093A-A108-5C95-D789-35D4821BF26E}"/>
              </a:ext>
            </a:extLst>
          </p:cNvPr>
          <p:cNvSpPr>
            <a:spLocks noGrp="1" noChangeArrowheads="1"/>
          </p:cNvSpPr>
          <p:nvPr>
            <p:ph type="ctrTitle"/>
          </p:nvPr>
        </p:nvSpPr>
        <p:spPr>
          <a:xfrm>
            <a:off x="613754" y="528346"/>
            <a:ext cx="10962905" cy="1044575"/>
          </a:xfrm>
        </p:spPr>
        <p:txBody>
          <a:bodyPr/>
          <a:lstStyle>
            <a:lvl1pPr>
              <a:defRPr sz="3200"/>
            </a:lvl1pPr>
          </a:lstStyle>
          <a:p>
            <a:pPr lvl="0"/>
            <a:r>
              <a:rPr lang="de-DE" noProof="0"/>
              <a:t>Mastertitelformat bearbeiten</a:t>
            </a:r>
          </a:p>
        </p:txBody>
      </p:sp>
      <p:sp>
        <p:nvSpPr>
          <p:cNvPr id="2" name="Textplatzhalter 2">
            <a:extLst>
              <a:ext uri="{FF2B5EF4-FFF2-40B4-BE49-F238E27FC236}">
                <a16:creationId xmlns:a16="http://schemas.microsoft.com/office/drawing/2014/main" id="{ABA42281-EF41-07DC-81CB-505C747A6A45}"/>
              </a:ext>
            </a:extLst>
          </p:cNvPr>
          <p:cNvSpPr>
            <a:spLocks noGrp="1"/>
          </p:cNvSpPr>
          <p:nvPr>
            <p:ph type="body" sz="quarter" idx="10" hasCustomPrompt="1"/>
          </p:nvPr>
        </p:nvSpPr>
        <p:spPr>
          <a:xfrm>
            <a:off x="622220" y="1773238"/>
            <a:ext cx="10944275" cy="4248150"/>
          </a:xfrm>
        </p:spPr>
        <p:txBody>
          <a:bodyPr/>
          <a:lstStyle>
            <a:lvl1pPr marL="359964" indent="-359964">
              <a:buClr>
                <a:srgbClr val="74B341"/>
              </a:buClr>
              <a:buFont typeface="Wingdings" panose="05000000000000000000" pitchFamily="2" charset="2"/>
              <a:buChar char="§"/>
              <a:defRPr/>
            </a:lvl1pPr>
            <a:lvl2pPr marL="719928" indent="-359964">
              <a:buClr>
                <a:srgbClr val="66B8C4"/>
              </a:buClr>
              <a:buFont typeface="Wingdings" panose="05000000000000000000" pitchFamily="2" charset="2"/>
              <a:buChar char="§"/>
              <a:defRPr/>
            </a:lvl2pPr>
            <a:lvl3pPr marL="1079892" indent="-261912">
              <a:buClr>
                <a:srgbClr val="66B8C4"/>
              </a:buClr>
              <a:buFont typeface="Wingdings" panose="05000000000000000000" pitchFamily="2" charset="2"/>
              <a:buChar char="§"/>
              <a:defRPr/>
            </a:lvl3pPr>
            <a:lvl4pPr marL="1439856" indent="-266673">
              <a:buClr>
                <a:srgbClr val="66B8C4"/>
              </a:buClr>
              <a:buFont typeface="Wingdings" panose="05000000000000000000" pitchFamily="2" charset="2"/>
              <a:buChar char="§"/>
              <a:defRPr/>
            </a:lvl4pPr>
            <a:lvl5pPr marL="1799820" indent="-359964">
              <a:buClr>
                <a:srgbClr val="66B8C4"/>
              </a:buClr>
              <a:buFont typeface="Wingdings" panose="05000000000000000000" pitchFamily="2" charset="2"/>
              <a:buChar char="§"/>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16184799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9324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5" name="Line 13">
            <a:extLst>
              <a:ext uri="{FF2B5EF4-FFF2-40B4-BE49-F238E27FC236}">
                <a16:creationId xmlns:a16="http://schemas.microsoft.com/office/drawing/2014/main" id="{5E5FCE83-056F-58FB-B32B-826AA9DF3EFB}"/>
              </a:ext>
            </a:extLst>
          </p:cNvPr>
          <p:cNvSpPr>
            <a:spLocks noChangeShapeType="1"/>
          </p:cNvSpPr>
          <p:nvPr userDrawn="1"/>
        </p:nvSpPr>
        <p:spPr bwMode="auto">
          <a:xfrm>
            <a:off x="613754" y="1408358"/>
            <a:ext cx="10962906" cy="0"/>
          </a:xfrm>
          <a:prstGeom prst="line">
            <a:avLst/>
          </a:prstGeom>
          <a:noFill/>
          <a:ln w="12700">
            <a:solidFill>
              <a:srgbClr val="74B34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Aft>
                <a:spcPct val="0"/>
              </a:spcAft>
              <a:buFontTx/>
              <a:buNone/>
            </a:pPr>
            <a:endParaRPr lang="de-DE">
              <a:solidFill>
                <a:srgbClr val="000000"/>
              </a:solidFill>
            </a:endParaRPr>
          </a:p>
        </p:txBody>
      </p:sp>
    </p:spTree>
    <p:extLst>
      <p:ext uri="{BB962C8B-B14F-4D97-AF65-F5344CB8AC3E}">
        <p14:creationId xmlns:p14="http://schemas.microsoft.com/office/powerpoint/2010/main" val="38695384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4" name="Textplatzhalter 2">
            <a:extLst>
              <a:ext uri="{FF2B5EF4-FFF2-40B4-BE49-F238E27FC236}">
                <a16:creationId xmlns:a16="http://schemas.microsoft.com/office/drawing/2014/main" id="{B142BDB1-7766-25A3-04D7-D6E452087840}"/>
              </a:ext>
            </a:extLst>
          </p:cNvPr>
          <p:cNvSpPr>
            <a:spLocks noGrp="1"/>
          </p:cNvSpPr>
          <p:nvPr>
            <p:ph type="body" sz="quarter" idx="10" hasCustomPrompt="1"/>
          </p:nvPr>
        </p:nvSpPr>
        <p:spPr>
          <a:xfrm>
            <a:off x="622220" y="1773238"/>
            <a:ext cx="10944275" cy="4248150"/>
          </a:xfrm>
        </p:spPr>
        <p:txBody>
          <a:bodyPr/>
          <a:lstStyle>
            <a:lvl1pPr marL="359964" indent="-359964">
              <a:buClr>
                <a:srgbClr val="74B341"/>
              </a:buClr>
              <a:buFont typeface="Wingdings" panose="05000000000000000000" pitchFamily="2" charset="2"/>
              <a:buChar char="§"/>
              <a:defRPr/>
            </a:lvl1pPr>
            <a:lvl2pPr marL="719928" indent="-359964">
              <a:buClr>
                <a:srgbClr val="66B8C4"/>
              </a:buClr>
              <a:buFont typeface="Wingdings" panose="05000000000000000000" pitchFamily="2" charset="2"/>
              <a:buChar char="§"/>
              <a:defRPr/>
            </a:lvl2pPr>
            <a:lvl3pPr marL="1079892" indent="-261912">
              <a:buClr>
                <a:srgbClr val="66B8C4"/>
              </a:buClr>
              <a:buFont typeface="Wingdings" panose="05000000000000000000" pitchFamily="2" charset="2"/>
              <a:buChar char="§"/>
              <a:defRPr/>
            </a:lvl3pPr>
            <a:lvl4pPr marL="1439856" indent="-266673">
              <a:buClr>
                <a:srgbClr val="66B8C4"/>
              </a:buClr>
              <a:buFont typeface="Wingdings" panose="05000000000000000000" pitchFamily="2" charset="2"/>
              <a:buChar char="§"/>
              <a:defRPr/>
            </a:lvl4pPr>
            <a:lvl5pPr marL="1799820" indent="-359964">
              <a:buClr>
                <a:srgbClr val="66B8C4"/>
              </a:buClr>
              <a:buFont typeface="Wingdings" panose="05000000000000000000" pitchFamily="2" charset="2"/>
              <a:buChar char="§"/>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3" name="Line 13">
            <a:extLst>
              <a:ext uri="{FF2B5EF4-FFF2-40B4-BE49-F238E27FC236}">
                <a16:creationId xmlns:a16="http://schemas.microsoft.com/office/drawing/2014/main" id="{AB32FB32-5EBF-CBE2-D026-09482367B9DC}"/>
              </a:ext>
            </a:extLst>
          </p:cNvPr>
          <p:cNvSpPr>
            <a:spLocks noChangeShapeType="1"/>
          </p:cNvSpPr>
          <p:nvPr userDrawn="1"/>
        </p:nvSpPr>
        <p:spPr bwMode="auto">
          <a:xfrm>
            <a:off x="613754" y="1408358"/>
            <a:ext cx="10962906" cy="0"/>
          </a:xfrm>
          <a:prstGeom prst="line">
            <a:avLst/>
          </a:prstGeom>
          <a:noFill/>
          <a:ln w="12700">
            <a:solidFill>
              <a:srgbClr val="74B34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Aft>
                <a:spcPct val="0"/>
              </a:spcAft>
              <a:buFontTx/>
              <a:buNone/>
            </a:pPr>
            <a:endParaRPr lang="de-DE">
              <a:solidFill>
                <a:srgbClr val="000000"/>
              </a:solidFill>
            </a:endParaRPr>
          </a:p>
        </p:txBody>
      </p:sp>
    </p:spTree>
    <p:extLst>
      <p:ext uri="{BB962C8B-B14F-4D97-AF65-F5344CB8AC3E}">
        <p14:creationId xmlns:p14="http://schemas.microsoft.com/office/powerpoint/2010/main" val="9567349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ags" Target="../tags/tag1.xml"/><Relationship Id="rId5"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tags" Target="../tags/tag2.xml"/><Relationship Id="rId3" Type="http://schemas.openxmlformats.org/officeDocument/2006/relationships/slideLayout" Target="../slideLayouts/slideLayout7.xml"/><Relationship Id="rId7"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image" Target="../media/image2.png"/><Relationship Id="rId5" Type="http://schemas.openxmlformats.org/officeDocument/2006/relationships/slideLayout" Target="../slideLayouts/slideLayout9.xml"/><Relationship Id="rId10" Type="http://schemas.openxmlformats.org/officeDocument/2006/relationships/image" Target="../media/image1.emf"/><Relationship Id="rId4" Type="http://schemas.openxmlformats.org/officeDocument/2006/relationships/slideLayout" Target="../slideLayouts/slideLayout8.xml"/><Relationship Id="rId9" Type="http://schemas.openxmlformats.org/officeDocument/2006/relationships/oleObject" Target="../embeddings/oleObject2.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F51DB625-2D0B-7A84-B3F4-749FAADEC0C9}"/>
              </a:ext>
            </a:extLst>
          </p:cNvPr>
          <p:cNvGraphicFramePr>
            <a:graphicFrameLocks/>
          </p:cNvGraphicFramePr>
          <p:nvPr userDrawn="1">
            <p:custDataLst>
              <p:tags r:id="rId6"/>
            </p:custDataLst>
            <p:extLst>
              <p:ext uri="{D42A27DB-BD31-4B8C-83A1-F6EECF244321}">
                <p14:modId xmlns:p14="http://schemas.microsoft.com/office/powerpoint/2010/main" val="14743732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7" imgW="344" imgH="344" progId="TCLayout.ActiveDocument.1">
                  <p:embed/>
                </p:oleObj>
              </mc:Choice>
              <mc:Fallback>
                <p:oleObj name="think-cell Folie" r:id="rId7" imgW="344" imgH="344" progId="TCLayout.ActiveDocument.1">
                  <p:embed/>
                  <p:pic>
                    <p:nvPicPr>
                      <p:cNvPr id="3" name="think-cell data - do not delete" hidden="1">
                        <a:extLst>
                          <a:ext uri="{FF2B5EF4-FFF2-40B4-BE49-F238E27FC236}">
                            <a16:creationId xmlns:a16="http://schemas.microsoft.com/office/drawing/2014/main" id="{F51DB625-2D0B-7A84-B3F4-749FAADEC0C9}"/>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1026" name="Rectangle 2"/>
          <p:cNvSpPr>
            <a:spLocks noGrp="1" noChangeArrowheads="1"/>
          </p:cNvSpPr>
          <p:nvPr userDrawn="1">
            <p:ph type="title"/>
          </p:nvPr>
        </p:nvSpPr>
        <p:spPr bwMode="auto">
          <a:xfrm>
            <a:off x="613755" y="586570"/>
            <a:ext cx="10962903"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de-DE"/>
              <a:t>Mastertitelformat bearbeiten</a:t>
            </a:r>
          </a:p>
        </p:txBody>
      </p:sp>
      <p:sp>
        <p:nvSpPr>
          <p:cNvPr id="1027" name="Rectangle 3"/>
          <p:cNvSpPr>
            <a:spLocks noGrp="1" noChangeArrowheads="1"/>
          </p:cNvSpPr>
          <p:nvPr userDrawn="1">
            <p:ph type="body" idx="1"/>
          </p:nvPr>
        </p:nvSpPr>
        <p:spPr bwMode="auto">
          <a:xfrm>
            <a:off x="613754" y="1773240"/>
            <a:ext cx="10962906" cy="409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028" name="Line 7"/>
          <p:cNvSpPr>
            <a:spLocks noChangeShapeType="1"/>
          </p:cNvSpPr>
          <p:nvPr userDrawn="1"/>
        </p:nvSpPr>
        <p:spPr bwMode="auto">
          <a:xfrm>
            <a:off x="613755" y="6113463"/>
            <a:ext cx="10962904" cy="19050"/>
          </a:xfrm>
          <a:prstGeom prst="line">
            <a:avLst/>
          </a:prstGeom>
          <a:noFill/>
          <a:ln w="57150">
            <a:solidFill>
              <a:srgbClr val="74B34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lvl="0">
              <a:spcAft>
                <a:spcPct val="0"/>
              </a:spcAft>
              <a:buFontTx/>
              <a:buNone/>
            </a:pPr>
            <a:endParaRPr lang="de-DE">
              <a:solidFill>
                <a:srgbClr val="000000"/>
              </a:solidFill>
            </a:endParaRPr>
          </a:p>
        </p:txBody>
      </p:sp>
      <p:sp>
        <p:nvSpPr>
          <p:cNvPr id="1031" name="Rectangle 19"/>
          <p:cNvSpPr>
            <a:spLocks noChangeArrowheads="1"/>
          </p:cNvSpPr>
          <p:nvPr userDrawn="1"/>
        </p:nvSpPr>
        <p:spPr bwMode="auto">
          <a:xfrm>
            <a:off x="662113" y="6309852"/>
            <a:ext cx="81057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defTabSz="669858" eaLnBrk="0" hangingPunct="0">
              <a:spcAft>
                <a:spcPct val="0"/>
              </a:spcAft>
              <a:buFontTx/>
              <a:buNone/>
            </a:pPr>
            <a:r>
              <a:rPr lang="de-DE" sz="900">
                <a:solidFill>
                  <a:srgbClr val="000000"/>
                </a:solidFill>
                <a:latin typeface="Arial" panose="020B0604020202020204" pitchFamily="34" charset="0"/>
                <a:cs typeface="Arial" panose="020B0604020202020204" pitchFamily="34" charset="0"/>
              </a:rPr>
              <a:t>Folie </a:t>
            </a:r>
            <a:fld id="{C195C2E5-C18A-4F56-A436-6CE33104676C}" type="slidenum">
              <a:rPr lang="de-DE" sz="900" smtClean="0">
                <a:solidFill>
                  <a:srgbClr val="000000"/>
                </a:solidFill>
                <a:latin typeface="Arial" panose="020B0604020202020204" pitchFamily="34" charset="0"/>
                <a:cs typeface="Arial" panose="020B0604020202020204" pitchFamily="34" charset="0"/>
              </a:rPr>
              <a:pPr defTabSz="669858" eaLnBrk="0" hangingPunct="0">
                <a:spcAft>
                  <a:spcPct val="0"/>
                </a:spcAft>
                <a:buFontTx/>
                <a:buNone/>
              </a:pPr>
              <a:t>‹#›</a:t>
            </a:fld>
            <a:endParaRPr lang="de-DE" sz="900">
              <a:solidFill>
                <a:srgbClr val="000000"/>
              </a:solidFill>
              <a:latin typeface="Arial" panose="020B0604020202020204" pitchFamily="34" charset="0"/>
              <a:cs typeface="Arial" panose="020B0604020202020204" pitchFamily="34" charset="0"/>
            </a:endParaRPr>
          </a:p>
        </p:txBody>
      </p:sp>
      <p:sp>
        <p:nvSpPr>
          <p:cNvPr id="2" name="Line 12">
            <a:extLst>
              <a:ext uri="{FF2B5EF4-FFF2-40B4-BE49-F238E27FC236}">
                <a16:creationId xmlns:a16="http://schemas.microsoft.com/office/drawing/2014/main" id="{347E6904-3264-249C-0BDA-E960DD2286FA}"/>
              </a:ext>
            </a:extLst>
          </p:cNvPr>
          <p:cNvSpPr>
            <a:spLocks noChangeShapeType="1"/>
          </p:cNvSpPr>
          <p:nvPr userDrawn="1"/>
        </p:nvSpPr>
        <p:spPr bwMode="auto">
          <a:xfrm>
            <a:off x="613754" y="495300"/>
            <a:ext cx="10962906" cy="0"/>
          </a:xfrm>
          <a:prstGeom prst="line">
            <a:avLst/>
          </a:prstGeom>
          <a:noFill/>
          <a:ln w="57150">
            <a:solidFill>
              <a:srgbClr val="74B34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lvl="0">
              <a:spcAft>
                <a:spcPct val="0"/>
              </a:spcAft>
              <a:buFontTx/>
              <a:buNone/>
            </a:pPr>
            <a:endParaRPr lang="de-DE">
              <a:solidFill>
                <a:srgbClr val="000000"/>
              </a:solidFill>
            </a:endParaRPr>
          </a:p>
        </p:txBody>
      </p:sp>
      <p:sp>
        <p:nvSpPr>
          <p:cNvPr id="10" name="Rectangle 2">
            <a:extLst>
              <a:ext uri="{FF2B5EF4-FFF2-40B4-BE49-F238E27FC236}">
                <a16:creationId xmlns:a16="http://schemas.microsoft.com/office/drawing/2014/main" id="{E01EF397-7205-E7A3-38EB-4F8A77082F46}"/>
              </a:ext>
            </a:extLst>
          </p:cNvPr>
          <p:cNvSpPr txBox="1">
            <a:spLocks noChangeArrowheads="1"/>
          </p:cNvSpPr>
          <p:nvPr userDrawn="1"/>
        </p:nvSpPr>
        <p:spPr bwMode="auto">
          <a:xfrm>
            <a:off x="613754" y="1049490"/>
            <a:ext cx="10962903"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rtl="0" eaLnBrk="1" fontAlgn="base" hangingPunct="1">
              <a:spcBef>
                <a:spcPct val="0"/>
              </a:spcBef>
              <a:spcAft>
                <a:spcPct val="0"/>
              </a:spcAft>
              <a:defRPr sz="2400" b="1">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a:lvl2pPr algn="l" rtl="0" eaLnBrk="1" fontAlgn="base" hangingPunct="1">
              <a:spcBef>
                <a:spcPct val="0"/>
              </a:spcBef>
              <a:spcAft>
                <a:spcPct val="0"/>
              </a:spcAft>
              <a:defRPr sz="2400" b="1">
                <a:solidFill>
                  <a:schemeClr val="tx1"/>
                </a:solidFill>
                <a:latin typeface="Frutiger LT Com 45 Light" pitchFamily="34" charset="0"/>
              </a:defRPr>
            </a:lvl2pPr>
            <a:lvl3pPr algn="l" rtl="0" eaLnBrk="1" fontAlgn="base" hangingPunct="1">
              <a:spcBef>
                <a:spcPct val="0"/>
              </a:spcBef>
              <a:spcAft>
                <a:spcPct val="0"/>
              </a:spcAft>
              <a:defRPr sz="2400" b="1">
                <a:solidFill>
                  <a:schemeClr val="tx1"/>
                </a:solidFill>
                <a:latin typeface="Frutiger LT Com 45 Light" pitchFamily="34" charset="0"/>
              </a:defRPr>
            </a:lvl3pPr>
            <a:lvl4pPr algn="l" rtl="0" eaLnBrk="1" fontAlgn="base" hangingPunct="1">
              <a:spcBef>
                <a:spcPct val="0"/>
              </a:spcBef>
              <a:spcAft>
                <a:spcPct val="0"/>
              </a:spcAft>
              <a:defRPr sz="2400" b="1">
                <a:solidFill>
                  <a:schemeClr val="tx1"/>
                </a:solidFill>
                <a:latin typeface="Frutiger LT Com 45 Light" pitchFamily="34" charset="0"/>
              </a:defRPr>
            </a:lvl4pPr>
            <a:lvl5pPr algn="l" rtl="0" eaLnBrk="1" fontAlgn="base" hangingPunct="1">
              <a:spcBef>
                <a:spcPct val="0"/>
              </a:spcBef>
              <a:spcAft>
                <a:spcPct val="0"/>
              </a:spcAft>
              <a:defRPr sz="2400" b="1">
                <a:solidFill>
                  <a:schemeClr val="tx1"/>
                </a:solidFill>
                <a:latin typeface="Frutiger LT Com 45 Light" pitchFamily="34" charset="0"/>
              </a:defRPr>
            </a:lvl5pPr>
            <a:lvl6pPr marL="457154" algn="l" rtl="0" eaLnBrk="1" fontAlgn="base" hangingPunct="1">
              <a:spcBef>
                <a:spcPct val="0"/>
              </a:spcBef>
              <a:spcAft>
                <a:spcPct val="0"/>
              </a:spcAft>
              <a:defRPr sz="2400" b="1">
                <a:solidFill>
                  <a:schemeClr val="tx1"/>
                </a:solidFill>
                <a:latin typeface="Frutiger LT Com 45 Light" pitchFamily="34" charset="0"/>
              </a:defRPr>
            </a:lvl6pPr>
            <a:lvl7pPr marL="914309" algn="l" rtl="0" eaLnBrk="1" fontAlgn="base" hangingPunct="1">
              <a:spcBef>
                <a:spcPct val="0"/>
              </a:spcBef>
              <a:spcAft>
                <a:spcPct val="0"/>
              </a:spcAft>
              <a:defRPr sz="2400" b="1">
                <a:solidFill>
                  <a:schemeClr val="tx1"/>
                </a:solidFill>
                <a:latin typeface="Frutiger LT Com 45 Light" pitchFamily="34" charset="0"/>
              </a:defRPr>
            </a:lvl7pPr>
            <a:lvl8pPr marL="1371463" algn="l" rtl="0" eaLnBrk="1" fontAlgn="base" hangingPunct="1">
              <a:spcBef>
                <a:spcPct val="0"/>
              </a:spcBef>
              <a:spcAft>
                <a:spcPct val="0"/>
              </a:spcAft>
              <a:defRPr sz="2400" b="1">
                <a:solidFill>
                  <a:schemeClr val="tx1"/>
                </a:solidFill>
                <a:latin typeface="Frutiger LT Com 45 Light" pitchFamily="34" charset="0"/>
              </a:defRPr>
            </a:lvl8pPr>
            <a:lvl9pPr marL="1828617" algn="l" rtl="0" eaLnBrk="1" fontAlgn="base" hangingPunct="1">
              <a:spcBef>
                <a:spcPct val="0"/>
              </a:spcBef>
              <a:spcAft>
                <a:spcPct val="0"/>
              </a:spcAft>
              <a:defRPr sz="2400" b="1">
                <a:solidFill>
                  <a:schemeClr val="tx1"/>
                </a:solidFill>
                <a:latin typeface="Frutiger LT Com 45 Light" pitchFamily="34" charset="0"/>
              </a:defRPr>
            </a:lvl9pPr>
          </a:lstStyle>
          <a:p>
            <a:endParaRPr lang="de-DE" sz="2000" b="0" kern="0"/>
          </a:p>
        </p:txBody>
      </p:sp>
      <p:pic>
        <p:nvPicPr>
          <p:cNvPr id="4" name="Grafik 3" descr="Ein Bild, das Schrift, Grafiken, Logo, Grafikdesign enthält.&#10;&#10;KI-generierte Inhalte können fehlerhaft sein.">
            <a:extLst>
              <a:ext uri="{FF2B5EF4-FFF2-40B4-BE49-F238E27FC236}">
                <a16:creationId xmlns:a16="http://schemas.microsoft.com/office/drawing/2014/main" id="{C94301E6-25BE-5AD2-85F1-8A3ABE2E9416}"/>
              </a:ext>
            </a:extLst>
          </p:cNvPr>
          <p:cNvPicPr>
            <a:picLocks noChangeAspect="1"/>
          </p:cNvPicPr>
          <p:nvPr userDrawn="1"/>
        </p:nvPicPr>
        <p:blipFill>
          <a:blip r:embed="rId9"/>
          <a:stretch>
            <a:fillRect/>
          </a:stretch>
        </p:blipFill>
        <p:spPr>
          <a:xfrm>
            <a:off x="4928338" y="6183645"/>
            <a:ext cx="2335325" cy="648000"/>
          </a:xfrm>
          <a:prstGeom prst="rect">
            <a:avLst/>
          </a:prstGeom>
        </p:spPr>
      </p:pic>
    </p:spTree>
    <p:extLst>
      <p:ext uri="{BB962C8B-B14F-4D97-AF65-F5344CB8AC3E}">
        <p14:creationId xmlns:p14="http://schemas.microsoft.com/office/powerpoint/2010/main" val="1077159752"/>
      </p:ext>
    </p:extLst>
  </p:cSld>
  <p:clrMap bg1="lt1" tx1="dk1" bg2="lt2" tx2="dk2" accent1="accent1" accent2="accent2" accent3="accent3" accent4="accent4" accent5="accent5" accent6="accent6" hlink="hlink" folHlink="folHlink"/>
  <p:sldLayoutIdLst>
    <p:sldLayoutId id="2147483905" r:id="rId1"/>
    <p:sldLayoutId id="2147483910" r:id="rId2"/>
    <p:sldLayoutId id="2147483911" r:id="rId3"/>
    <p:sldLayoutId id="2147483919" r:id="rId4"/>
  </p:sldLayoutIdLst>
  <p:txStyles>
    <p:titleStyle>
      <a:lvl1pPr algn="l" rtl="0" eaLnBrk="1" fontAlgn="base" hangingPunct="1">
        <a:spcBef>
          <a:spcPct val="0"/>
        </a:spcBef>
        <a:spcAft>
          <a:spcPct val="0"/>
        </a:spcAft>
        <a:defRPr sz="2400" b="1">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a:lvl2pPr algn="l" rtl="0" eaLnBrk="1" fontAlgn="base" hangingPunct="1">
        <a:spcBef>
          <a:spcPct val="0"/>
        </a:spcBef>
        <a:spcAft>
          <a:spcPct val="0"/>
        </a:spcAft>
        <a:defRPr sz="2400" b="1">
          <a:solidFill>
            <a:schemeClr val="tx1"/>
          </a:solidFill>
          <a:latin typeface="Frutiger LT Com 45 Light" pitchFamily="34" charset="0"/>
        </a:defRPr>
      </a:lvl2pPr>
      <a:lvl3pPr algn="l" rtl="0" eaLnBrk="1" fontAlgn="base" hangingPunct="1">
        <a:spcBef>
          <a:spcPct val="0"/>
        </a:spcBef>
        <a:spcAft>
          <a:spcPct val="0"/>
        </a:spcAft>
        <a:defRPr sz="2400" b="1">
          <a:solidFill>
            <a:schemeClr val="tx1"/>
          </a:solidFill>
          <a:latin typeface="Frutiger LT Com 45 Light" pitchFamily="34" charset="0"/>
        </a:defRPr>
      </a:lvl3pPr>
      <a:lvl4pPr algn="l" rtl="0" eaLnBrk="1" fontAlgn="base" hangingPunct="1">
        <a:spcBef>
          <a:spcPct val="0"/>
        </a:spcBef>
        <a:spcAft>
          <a:spcPct val="0"/>
        </a:spcAft>
        <a:defRPr sz="2400" b="1">
          <a:solidFill>
            <a:schemeClr val="tx1"/>
          </a:solidFill>
          <a:latin typeface="Frutiger LT Com 45 Light" pitchFamily="34" charset="0"/>
        </a:defRPr>
      </a:lvl4pPr>
      <a:lvl5pPr algn="l" rtl="0" eaLnBrk="1" fontAlgn="base" hangingPunct="1">
        <a:spcBef>
          <a:spcPct val="0"/>
        </a:spcBef>
        <a:spcAft>
          <a:spcPct val="0"/>
        </a:spcAft>
        <a:defRPr sz="2400" b="1">
          <a:solidFill>
            <a:schemeClr val="tx1"/>
          </a:solidFill>
          <a:latin typeface="Frutiger LT Com 45 Light" pitchFamily="34" charset="0"/>
        </a:defRPr>
      </a:lvl5pPr>
      <a:lvl6pPr marL="457154" algn="l" rtl="0" eaLnBrk="1" fontAlgn="base" hangingPunct="1">
        <a:spcBef>
          <a:spcPct val="0"/>
        </a:spcBef>
        <a:spcAft>
          <a:spcPct val="0"/>
        </a:spcAft>
        <a:defRPr sz="2400" b="1">
          <a:solidFill>
            <a:schemeClr val="tx1"/>
          </a:solidFill>
          <a:latin typeface="Frutiger LT Com 45 Light" pitchFamily="34" charset="0"/>
        </a:defRPr>
      </a:lvl6pPr>
      <a:lvl7pPr marL="914309" algn="l" rtl="0" eaLnBrk="1" fontAlgn="base" hangingPunct="1">
        <a:spcBef>
          <a:spcPct val="0"/>
        </a:spcBef>
        <a:spcAft>
          <a:spcPct val="0"/>
        </a:spcAft>
        <a:defRPr sz="2400" b="1">
          <a:solidFill>
            <a:schemeClr val="tx1"/>
          </a:solidFill>
          <a:latin typeface="Frutiger LT Com 45 Light" pitchFamily="34" charset="0"/>
        </a:defRPr>
      </a:lvl7pPr>
      <a:lvl8pPr marL="1371463" algn="l" rtl="0" eaLnBrk="1" fontAlgn="base" hangingPunct="1">
        <a:spcBef>
          <a:spcPct val="0"/>
        </a:spcBef>
        <a:spcAft>
          <a:spcPct val="0"/>
        </a:spcAft>
        <a:defRPr sz="2400" b="1">
          <a:solidFill>
            <a:schemeClr val="tx1"/>
          </a:solidFill>
          <a:latin typeface="Frutiger LT Com 45 Light" pitchFamily="34" charset="0"/>
        </a:defRPr>
      </a:lvl8pPr>
      <a:lvl9pPr marL="1828617" algn="l" rtl="0" eaLnBrk="1" fontAlgn="base" hangingPunct="1">
        <a:spcBef>
          <a:spcPct val="0"/>
        </a:spcBef>
        <a:spcAft>
          <a:spcPct val="0"/>
        </a:spcAft>
        <a:defRPr sz="2400" b="1">
          <a:solidFill>
            <a:schemeClr val="tx1"/>
          </a:solidFill>
          <a:latin typeface="Frutiger LT Com 45 Light" pitchFamily="34" charset="0"/>
        </a:defRPr>
      </a:lvl9pPr>
    </p:titleStyle>
    <p:bodyStyle>
      <a:lvl1pPr marL="342866" indent="-342866" algn="l" rtl="0" eaLnBrk="1" fontAlgn="base" hangingPunct="1">
        <a:spcBef>
          <a:spcPct val="0"/>
        </a:spcBef>
        <a:spcAft>
          <a:spcPct val="40000"/>
        </a:spcAft>
        <a:buClr>
          <a:schemeClr val="tx2"/>
        </a:buClr>
        <a:buFont typeface="Wingdings" pitchFamily="2" charset="2"/>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268261" indent="-266673" algn="l" rtl="0" eaLnBrk="1" fontAlgn="base" hangingPunct="1">
        <a:spcBef>
          <a:spcPct val="0"/>
        </a:spcBef>
        <a:spcAft>
          <a:spcPct val="40000"/>
        </a:spcAft>
        <a:buClr>
          <a:srgbClr val="74B341"/>
        </a:buClr>
        <a:buFont typeface="Wingdings" panose="05000000000000000000" pitchFamily="2" charset="2"/>
        <a:buChar cha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531760" indent="-261912" algn="l" rtl="0" eaLnBrk="1" fontAlgn="base" hangingPunct="1">
        <a:spcBef>
          <a:spcPct val="0"/>
        </a:spcBef>
        <a:spcAft>
          <a:spcPct val="40000"/>
        </a:spcAft>
        <a:buClr>
          <a:srgbClr val="66B8C4"/>
        </a:buClr>
        <a:buFont typeface="Wingdings" panose="05000000000000000000" pitchFamily="2" charset="2"/>
        <a:buChar cha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800020" indent="-266673" algn="l" rtl="0" eaLnBrk="1" fontAlgn="base" hangingPunct="1">
        <a:spcBef>
          <a:spcPct val="0"/>
        </a:spcBef>
        <a:spcAft>
          <a:spcPct val="40000"/>
        </a:spcAft>
        <a:buClr>
          <a:srgbClr val="66B8C4"/>
        </a:buClr>
        <a:buFont typeface="Wingdings" panose="05000000000000000000" pitchFamily="2" charset="2"/>
        <a:buChar cha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1079392" indent="-277785" algn="l" rtl="0" eaLnBrk="1" fontAlgn="base" hangingPunct="1">
        <a:spcBef>
          <a:spcPct val="0"/>
        </a:spcBef>
        <a:spcAft>
          <a:spcPct val="40000"/>
        </a:spcAft>
        <a:buClr>
          <a:srgbClr val="66B8C4"/>
        </a:buClr>
        <a:buFont typeface="Wingdings" panose="05000000000000000000" pitchFamily="2" charset="2"/>
        <a:buChar cha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1536546" indent="-277785" algn="l" rtl="0" eaLnBrk="1" fontAlgn="base" hangingPunct="1">
        <a:spcBef>
          <a:spcPct val="0"/>
        </a:spcBef>
        <a:spcAft>
          <a:spcPct val="40000"/>
        </a:spcAft>
        <a:buClr>
          <a:schemeClr val="bg2"/>
        </a:buClr>
        <a:buFont typeface="Wingdings" pitchFamily="2" charset="2"/>
        <a:buChar char="n"/>
        <a:defRPr>
          <a:solidFill>
            <a:schemeClr val="tx1"/>
          </a:solidFill>
          <a:latin typeface="+mn-lt"/>
        </a:defRPr>
      </a:lvl6pPr>
      <a:lvl7pPr marL="1993701" indent="-277785" algn="l" rtl="0" eaLnBrk="1" fontAlgn="base" hangingPunct="1">
        <a:spcBef>
          <a:spcPct val="0"/>
        </a:spcBef>
        <a:spcAft>
          <a:spcPct val="40000"/>
        </a:spcAft>
        <a:buClr>
          <a:schemeClr val="bg2"/>
        </a:buClr>
        <a:buFont typeface="Wingdings" pitchFamily="2" charset="2"/>
        <a:buChar char="n"/>
        <a:defRPr>
          <a:solidFill>
            <a:schemeClr val="tx1"/>
          </a:solidFill>
          <a:latin typeface="+mn-lt"/>
        </a:defRPr>
      </a:lvl7pPr>
      <a:lvl8pPr marL="2450855" indent="-277785" algn="l" rtl="0" eaLnBrk="1" fontAlgn="base" hangingPunct="1">
        <a:spcBef>
          <a:spcPct val="0"/>
        </a:spcBef>
        <a:spcAft>
          <a:spcPct val="40000"/>
        </a:spcAft>
        <a:buClr>
          <a:schemeClr val="bg2"/>
        </a:buClr>
        <a:buFont typeface="Wingdings" pitchFamily="2" charset="2"/>
        <a:buChar char="n"/>
        <a:defRPr>
          <a:solidFill>
            <a:schemeClr val="tx1"/>
          </a:solidFill>
          <a:latin typeface="+mn-lt"/>
        </a:defRPr>
      </a:lvl8pPr>
      <a:lvl9pPr marL="2908009" indent="-277785" algn="l" rtl="0" eaLnBrk="1" fontAlgn="base" hangingPunct="1">
        <a:spcBef>
          <a:spcPct val="0"/>
        </a:spcBef>
        <a:spcAft>
          <a:spcPct val="40000"/>
        </a:spcAft>
        <a:buClr>
          <a:schemeClr val="bg2"/>
        </a:buClr>
        <a:buFont typeface="Wingdings" pitchFamily="2" charset="2"/>
        <a:buChar char="n"/>
        <a:defRPr>
          <a:solidFill>
            <a:schemeClr val="tx1"/>
          </a:solidFill>
          <a:latin typeface="+mn-lt"/>
        </a:defRPr>
      </a:lvl9pPr>
    </p:bodyStyle>
    <p:otherStyle>
      <a:defPPr>
        <a:defRPr lang="de-DE"/>
      </a:defPPr>
      <a:lvl1pPr marL="0" algn="l" defTabSz="914309" rtl="0" eaLnBrk="1" latinLnBrk="0" hangingPunct="1">
        <a:defRPr sz="1800" kern="1200">
          <a:solidFill>
            <a:schemeClr val="tx1"/>
          </a:solidFill>
          <a:latin typeface="+mn-lt"/>
          <a:ea typeface="+mn-ea"/>
          <a:cs typeface="+mn-cs"/>
        </a:defRPr>
      </a:lvl1pPr>
      <a:lvl2pPr marL="457154" algn="l" defTabSz="914309" rtl="0" eaLnBrk="1" latinLnBrk="0" hangingPunct="1">
        <a:defRPr sz="1800" kern="1200">
          <a:solidFill>
            <a:schemeClr val="tx1"/>
          </a:solidFill>
          <a:latin typeface="+mn-lt"/>
          <a:ea typeface="+mn-ea"/>
          <a:cs typeface="+mn-cs"/>
        </a:defRPr>
      </a:lvl2pPr>
      <a:lvl3pPr marL="914309" algn="l" defTabSz="914309" rtl="0" eaLnBrk="1" latinLnBrk="0" hangingPunct="1">
        <a:defRPr sz="1800" kern="1200">
          <a:solidFill>
            <a:schemeClr val="tx1"/>
          </a:solidFill>
          <a:latin typeface="+mn-lt"/>
          <a:ea typeface="+mn-ea"/>
          <a:cs typeface="+mn-cs"/>
        </a:defRPr>
      </a:lvl3pPr>
      <a:lvl4pPr marL="1371463" algn="l" defTabSz="914309" rtl="0" eaLnBrk="1" latinLnBrk="0" hangingPunct="1">
        <a:defRPr sz="1800" kern="1200">
          <a:solidFill>
            <a:schemeClr val="tx1"/>
          </a:solidFill>
          <a:latin typeface="+mn-lt"/>
          <a:ea typeface="+mn-ea"/>
          <a:cs typeface="+mn-cs"/>
        </a:defRPr>
      </a:lvl4pPr>
      <a:lvl5pPr marL="1828617" algn="l" defTabSz="914309" rtl="0" eaLnBrk="1" latinLnBrk="0" hangingPunct="1">
        <a:defRPr sz="1800" kern="1200">
          <a:solidFill>
            <a:schemeClr val="tx1"/>
          </a:solidFill>
          <a:latin typeface="+mn-lt"/>
          <a:ea typeface="+mn-ea"/>
          <a:cs typeface="+mn-cs"/>
        </a:defRPr>
      </a:lvl5pPr>
      <a:lvl6pPr marL="2285771" algn="l" defTabSz="914309" rtl="0" eaLnBrk="1" latinLnBrk="0" hangingPunct="1">
        <a:defRPr sz="1800" kern="1200">
          <a:solidFill>
            <a:schemeClr val="tx1"/>
          </a:solidFill>
          <a:latin typeface="+mn-lt"/>
          <a:ea typeface="+mn-ea"/>
          <a:cs typeface="+mn-cs"/>
        </a:defRPr>
      </a:lvl6pPr>
      <a:lvl7pPr marL="2742926" algn="l" defTabSz="914309" rtl="0" eaLnBrk="1" latinLnBrk="0" hangingPunct="1">
        <a:defRPr sz="1800" kern="1200">
          <a:solidFill>
            <a:schemeClr val="tx1"/>
          </a:solidFill>
          <a:latin typeface="+mn-lt"/>
          <a:ea typeface="+mn-ea"/>
          <a:cs typeface="+mn-cs"/>
        </a:defRPr>
      </a:lvl7pPr>
      <a:lvl8pPr marL="3200080" algn="l" defTabSz="914309" rtl="0" eaLnBrk="1" latinLnBrk="0" hangingPunct="1">
        <a:defRPr sz="1800" kern="1200">
          <a:solidFill>
            <a:schemeClr val="tx1"/>
          </a:solidFill>
          <a:latin typeface="+mn-lt"/>
          <a:ea typeface="+mn-ea"/>
          <a:cs typeface="+mn-cs"/>
        </a:defRPr>
      </a:lvl8pPr>
      <a:lvl9pPr marL="3657234" algn="l" defTabSz="914309"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E5218034-3F00-025D-81BD-95E685FEBA38}"/>
              </a:ext>
            </a:extLst>
          </p:cNvPr>
          <p:cNvGraphicFramePr>
            <a:graphicFrameLocks/>
          </p:cNvGraphicFramePr>
          <p:nvPr userDrawn="1">
            <p:custDataLst>
              <p:tags r:id="rId8"/>
            </p:custDataLst>
            <p:extLst>
              <p:ext uri="{D42A27DB-BD31-4B8C-83A1-F6EECF244321}">
                <p14:modId xmlns:p14="http://schemas.microsoft.com/office/powerpoint/2010/main" val="6659278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9" imgW="344" imgH="344" progId="TCLayout.ActiveDocument.1">
                  <p:embed/>
                </p:oleObj>
              </mc:Choice>
              <mc:Fallback>
                <p:oleObj name="think-cell Folie" r:id="rId9" imgW="344" imgH="344" progId="TCLayout.ActiveDocument.1">
                  <p:embed/>
                  <p:pic>
                    <p:nvPicPr>
                      <p:cNvPr id="3" name="think-cell data - do not delete" hidden="1">
                        <a:extLst>
                          <a:ext uri="{FF2B5EF4-FFF2-40B4-BE49-F238E27FC236}">
                            <a16:creationId xmlns:a16="http://schemas.microsoft.com/office/drawing/2014/main" id="{E5218034-3F00-025D-81BD-95E685FEBA38}"/>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1026" name="Rectangle 2"/>
          <p:cNvSpPr>
            <a:spLocks noGrp="1" noChangeArrowheads="1"/>
          </p:cNvSpPr>
          <p:nvPr userDrawn="1">
            <p:ph type="title"/>
          </p:nvPr>
        </p:nvSpPr>
        <p:spPr bwMode="auto">
          <a:xfrm>
            <a:off x="613755" y="586570"/>
            <a:ext cx="10962903"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de-DE"/>
              <a:t>Mastertitelformat bearbeiten</a:t>
            </a:r>
          </a:p>
        </p:txBody>
      </p:sp>
      <p:sp>
        <p:nvSpPr>
          <p:cNvPr id="1027" name="Rectangle 3"/>
          <p:cNvSpPr>
            <a:spLocks noGrp="1" noChangeArrowheads="1"/>
          </p:cNvSpPr>
          <p:nvPr userDrawn="1">
            <p:ph type="body" idx="1"/>
          </p:nvPr>
        </p:nvSpPr>
        <p:spPr bwMode="auto">
          <a:xfrm>
            <a:off x="613754" y="1773240"/>
            <a:ext cx="10962906" cy="409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028" name="Line 7"/>
          <p:cNvSpPr>
            <a:spLocks noChangeShapeType="1"/>
          </p:cNvSpPr>
          <p:nvPr userDrawn="1"/>
        </p:nvSpPr>
        <p:spPr bwMode="auto">
          <a:xfrm>
            <a:off x="613755" y="6113463"/>
            <a:ext cx="10962904" cy="19050"/>
          </a:xfrm>
          <a:prstGeom prst="line">
            <a:avLst/>
          </a:prstGeom>
          <a:noFill/>
          <a:ln w="57150">
            <a:solidFill>
              <a:srgbClr val="74B34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lvl="0">
              <a:spcAft>
                <a:spcPct val="0"/>
              </a:spcAft>
              <a:buFontTx/>
              <a:buNone/>
            </a:pPr>
            <a:endParaRPr lang="de-DE">
              <a:solidFill>
                <a:srgbClr val="000000"/>
              </a:solidFill>
            </a:endParaRPr>
          </a:p>
        </p:txBody>
      </p:sp>
      <p:sp>
        <p:nvSpPr>
          <p:cNvPr id="1031" name="Rectangle 19"/>
          <p:cNvSpPr>
            <a:spLocks noChangeArrowheads="1"/>
          </p:cNvSpPr>
          <p:nvPr userDrawn="1"/>
        </p:nvSpPr>
        <p:spPr bwMode="auto">
          <a:xfrm>
            <a:off x="662113" y="6309852"/>
            <a:ext cx="81057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defTabSz="669858" eaLnBrk="0" hangingPunct="0">
              <a:spcAft>
                <a:spcPct val="0"/>
              </a:spcAft>
              <a:buFontTx/>
              <a:buNone/>
            </a:pPr>
            <a:r>
              <a:rPr lang="de-DE" sz="900">
                <a:solidFill>
                  <a:srgbClr val="000000"/>
                </a:solidFill>
                <a:latin typeface="Arial" panose="020B0604020202020204" pitchFamily="34" charset="0"/>
                <a:cs typeface="Arial" panose="020B0604020202020204" pitchFamily="34" charset="0"/>
              </a:rPr>
              <a:t>Folie </a:t>
            </a:r>
            <a:fld id="{C195C2E5-C18A-4F56-A436-6CE33104676C}" type="slidenum">
              <a:rPr lang="de-DE" sz="900" smtClean="0">
                <a:solidFill>
                  <a:srgbClr val="000000"/>
                </a:solidFill>
                <a:latin typeface="Arial" panose="020B0604020202020204" pitchFamily="34" charset="0"/>
                <a:cs typeface="Arial" panose="020B0604020202020204" pitchFamily="34" charset="0"/>
              </a:rPr>
              <a:pPr defTabSz="669858" eaLnBrk="0" hangingPunct="0">
                <a:spcAft>
                  <a:spcPct val="0"/>
                </a:spcAft>
                <a:buFontTx/>
                <a:buNone/>
              </a:pPr>
              <a:t>‹#›</a:t>
            </a:fld>
            <a:endParaRPr lang="de-DE" sz="900">
              <a:solidFill>
                <a:srgbClr val="000000"/>
              </a:solidFill>
              <a:latin typeface="Arial" panose="020B0604020202020204" pitchFamily="34" charset="0"/>
              <a:cs typeface="Arial" panose="020B0604020202020204" pitchFamily="34" charset="0"/>
            </a:endParaRPr>
          </a:p>
        </p:txBody>
      </p:sp>
      <p:sp>
        <p:nvSpPr>
          <p:cNvPr id="2" name="Line 12">
            <a:extLst>
              <a:ext uri="{FF2B5EF4-FFF2-40B4-BE49-F238E27FC236}">
                <a16:creationId xmlns:a16="http://schemas.microsoft.com/office/drawing/2014/main" id="{347E6904-3264-249C-0BDA-E960DD2286FA}"/>
              </a:ext>
            </a:extLst>
          </p:cNvPr>
          <p:cNvSpPr>
            <a:spLocks noChangeShapeType="1"/>
          </p:cNvSpPr>
          <p:nvPr userDrawn="1"/>
        </p:nvSpPr>
        <p:spPr bwMode="auto">
          <a:xfrm>
            <a:off x="613754" y="495300"/>
            <a:ext cx="10962906" cy="0"/>
          </a:xfrm>
          <a:prstGeom prst="line">
            <a:avLst/>
          </a:prstGeom>
          <a:noFill/>
          <a:ln w="57150">
            <a:solidFill>
              <a:srgbClr val="74B34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lvl="0">
              <a:spcAft>
                <a:spcPct val="0"/>
              </a:spcAft>
              <a:buFontTx/>
              <a:buNone/>
            </a:pPr>
            <a:endParaRPr lang="de-DE">
              <a:solidFill>
                <a:srgbClr val="000000"/>
              </a:solidFill>
            </a:endParaRPr>
          </a:p>
        </p:txBody>
      </p:sp>
      <p:sp>
        <p:nvSpPr>
          <p:cNvPr id="10" name="Rectangle 2">
            <a:extLst>
              <a:ext uri="{FF2B5EF4-FFF2-40B4-BE49-F238E27FC236}">
                <a16:creationId xmlns:a16="http://schemas.microsoft.com/office/drawing/2014/main" id="{E01EF397-7205-E7A3-38EB-4F8A77082F46}"/>
              </a:ext>
            </a:extLst>
          </p:cNvPr>
          <p:cNvSpPr txBox="1">
            <a:spLocks noChangeArrowheads="1"/>
          </p:cNvSpPr>
          <p:nvPr userDrawn="1"/>
        </p:nvSpPr>
        <p:spPr bwMode="auto">
          <a:xfrm>
            <a:off x="613754" y="1049490"/>
            <a:ext cx="10962903"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rtl="0" eaLnBrk="1" fontAlgn="base" hangingPunct="1">
              <a:spcBef>
                <a:spcPct val="0"/>
              </a:spcBef>
              <a:spcAft>
                <a:spcPct val="0"/>
              </a:spcAft>
              <a:defRPr sz="2400" b="1">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a:lvl2pPr algn="l" rtl="0" eaLnBrk="1" fontAlgn="base" hangingPunct="1">
              <a:spcBef>
                <a:spcPct val="0"/>
              </a:spcBef>
              <a:spcAft>
                <a:spcPct val="0"/>
              </a:spcAft>
              <a:defRPr sz="2400" b="1">
                <a:solidFill>
                  <a:schemeClr val="tx1"/>
                </a:solidFill>
                <a:latin typeface="Frutiger LT Com 45 Light" pitchFamily="34" charset="0"/>
              </a:defRPr>
            </a:lvl2pPr>
            <a:lvl3pPr algn="l" rtl="0" eaLnBrk="1" fontAlgn="base" hangingPunct="1">
              <a:spcBef>
                <a:spcPct val="0"/>
              </a:spcBef>
              <a:spcAft>
                <a:spcPct val="0"/>
              </a:spcAft>
              <a:defRPr sz="2400" b="1">
                <a:solidFill>
                  <a:schemeClr val="tx1"/>
                </a:solidFill>
                <a:latin typeface="Frutiger LT Com 45 Light" pitchFamily="34" charset="0"/>
              </a:defRPr>
            </a:lvl3pPr>
            <a:lvl4pPr algn="l" rtl="0" eaLnBrk="1" fontAlgn="base" hangingPunct="1">
              <a:spcBef>
                <a:spcPct val="0"/>
              </a:spcBef>
              <a:spcAft>
                <a:spcPct val="0"/>
              </a:spcAft>
              <a:defRPr sz="2400" b="1">
                <a:solidFill>
                  <a:schemeClr val="tx1"/>
                </a:solidFill>
                <a:latin typeface="Frutiger LT Com 45 Light" pitchFamily="34" charset="0"/>
              </a:defRPr>
            </a:lvl4pPr>
            <a:lvl5pPr algn="l" rtl="0" eaLnBrk="1" fontAlgn="base" hangingPunct="1">
              <a:spcBef>
                <a:spcPct val="0"/>
              </a:spcBef>
              <a:spcAft>
                <a:spcPct val="0"/>
              </a:spcAft>
              <a:defRPr sz="2400" b="1">
                <a:solidFill>
                  <a:schemeClr val="tx1"/>
                </a:solidFill>
                <a:latin typeface="Frutiger LT Com 45 Light" pitchFamily="34" charset="0"/>
              </a:defRPr>
            </a:lvl5pPr>
            <a:lvl6pPr marL="457154" algn="l" rtl="0" eaLnBrk="1" fontAlgn="base" hangingPunct="1">
              <a:spcBef>
                <a:spcPct val="0"/>
              </a:spcBef>
              <a:spcAft>
                <a:spcPct val="0"/>
              </a:spcAft>
              <a:defRPr sz="2400" b="1">
                <a:solidFill>
                  <a:schemeClr val="tx1"/>
                </a:solidFill>
                <a:latin typeface="Frutiger LT Com 45 Light" pitchFamily="34" charset="0"/>
              </a:defRPr>
            </a:lvl6pPr>
            <a:lvl7pPr marL="914309" algn="l" rtl="0" eaLnBrk="1" fontAlgn="base" hangingPunct="1">
              <a:spcBef>
                <a:spcPct val="0"/>
              </a:spcBef>
              <a:spcAft>
                <a:spcPct val="0"/>
              </a:spcAft>
              <a:defRPr sz="2400" b="1">
                <a:solidFill>
                  <a:schemeClr val="tx1"/>
                </a:solidFill>
                <a:latin typeface="Frutiger LT Com 45 Light" pitchFamily="34" charset="0"/>
              </a:defRPr>
            </a:lvl7pPr>
            <a:lvl8pPr marL="1371463" algn="l" rtl="0" eaLnBrk="1" fontAlgn="base" hangingPunct="1">
              <a:spcBef>
                <a:spcPct val="0"/>
              </a:spcBef>
              <a:spcAft>
                <a:spcPct val="0"/>
              </a:spcAft>
              <a:defRPr sz="2400" b="1">
                <a:solidFill>
                  <a:schemeClr val="tx1"/>
                </a:solidFill>
                <a:latin typeface="Frutiger LT Com 45 Light" pitchFamily="34" charset="0"/>
              </a:defRPr>
            </a:lvl8pPr>
            <a:lvl9pPr marL="1828617" algn="l" rtl="0" eaLnBrk="1" fontAlgn="base" hangingPunct="1">
              <a:spcBef>
                <a:spcPct val="0"/>
              </a:spcBef>
              <a:spcAft>
                <a:spcPct val="0"/>
              </a:spcAft>
              <a:defRPr sz="2400" b="1">
                <a:solidFill>
                  <a:schemeClr val="tx1"/>
                </a:solidFill>
                <a:latin typeface="Frutiger LT Com 45 Light" pitchFamily="34" charset="0"/>
              </a:defRPr>
            </a:lvl9pPr>
          </a:lstStyle>
          <a:p>
            <a:endParaRPr lang="de-DE" sz="2000" b="0" kern="0"/>
          </a:p>
        </p:txBody>
      </p:sp>
      <p:pic>
        <p:nvPicPr>
          <p:cNvPr id="6" name="Grafik 5" descr="Ein Bild, das Schrift, Grafiken, Logo, Grafikdesign enthält.&#10;&#10;KI-generierte Inhalte können fehlerhaft sein.">
            <a:extLst>
              <a:ext uri="{FF2B5EF4-FFF2-40B4-BE49-F238E27FC236}">
                <a16:creationId xmlns:a16="http://schemas.microsoft.com/office/drawing/2014/main" id="{5410A42E-6957-2E27-FC2E-8BD29045A924}"/>
              </a:ext>
            </a:extLst>
          </p:cNvPr>
          <p:cNvPicPr>
            <a:picLocks noChangeAspect="1"/>
          </p:cNvPicPr>
          <p:nvPr userDrawn="1"/>
        </p:nvPicPr>
        <p:blipFill>
          <a:blip r:embed="rId11"/>
          <a:stretch>
            <a:fillRect/>
          </a:stretch>
        </p:blipFill>
        <p:spPr>
          <a:xfrm>
            <a:off x="4834215" y="6157766"/>
            <a:ext cx="2523570" cy="700234"/>
          </a:xfrm>
          <a:prstGeom prst="rect">
            <a:avLst/>
          </a:prstGeom>
        </p:spPr>
      </p:pic>
      <p:sp>
        <p:nvSpPr>
          <p:cNvPr id="5" name="Textfeld 4">
            <a:extLst>
              <a:ext uri="{FF2B5EF4-FFF2-40B4-BE49-F238E27FC236}">
                <a16:creationId xmlns:a16="http://schemas.microsoft.com/office/drawing/2014/main" id="{270E4A23-A434-8D5A-FAA1-EDA8786C716F}"/>
              </a:ext>
            </a:extLst>
          </p:cNvPr>
          <p:cNvSpPr txBox="1"/>
          <p:nvPr userDrawn="1"/>
        </p:nvSpPr>
        <p:spPr>
          <a:xfrm>
            <a:off x="7470475" y="6263842"/>
            <a:ext cx="4106182" cy="488082"/>
          </a:xfrm>
          <a:prstGeom prst="rect">
            <a:avLst/>
          </a:prstGeom>
          <a:noFill/>
        </p:spPr>
        <p:txBody>
          <a:bodyPr wrap="square" rtlCol="0">
            <a:spAutoFit/>
          </a:bodyPr>
          <a:lstStyle/>
          <a:p>
            <a:pPr algn="r">
              <a:lnSpc>
                <a:spcPct val="110000"/>
              </a:lnSpc>
            </a:pPr>
            <a:r>
              <a:rPr lang="de-DE" sz="800"/>
              <a:t>SW.Check wurde entwickelt durch Fraunhofer UMSICHT, das FIR an der RWTH Aachen, das Stadtwerkenetzwerk ASEW und die Ideenstadtwerke </a:t>
            </a:r>
          </a:p>
          <a:p>
            <a:pPr algn="r">
              <a:lnSpc>
                <a:spcPct val="110000"/>
              </a:lnSpc>
            </a:pPr>
            <a:r>
              <a:rPr lang="de-DE" sz="800"/>
              <a:t>im BMWE-geförderten F&amp;E-Projekt Roadmap.SW </a:t>
            </a:r>
            <a:endParaRPr lang="de-DE" sz="800" dirty="0"/>
          </a:p>
        </p:txBody>
      </p:sp>
    </p:spTree>
    <p:extLst>
      <p:ext uri="{BB962C8B-B14F-4D97-AF65-F5344CB8AC3E}">
        <p14:creationId xmlns:p14="http://schemas.microsoft.com/office/powerpoint/2010/main" val="497663286"/>
      </p:ext>
    </p:extLst>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Lst>
  <p:txStyles>
    <p:titleStyle>
      <a:lvl1pPr algn="l" rtl="0" eaLnBrk="1" fontAlgn="base" hangingPunct="1">
        <a:spcBef>
          <a:spcPct val="0"/>
        </a:spcBef>
        <a:spcAft>
          <a:spcPct val="0"/>
        </a:spcAft>
        <a:defRPr sz="2400" b="1">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a:lvl2pPr algn="l" rtl="0" eaLnBrk="1" fontAlgn="base" hangingPunct="1">
        <a:spcBef>
          <a:spcPct val="0"/>
        </a:spcBef>
        <a:spcAft>
          <a:spcPct val="0"/>
        </a:spcAft>
        <a:defRPr sz="2400" b="1">
          <a:solidFill>
            <a:schemeClr val="tx1"/>
          </a:solidFill>
          <a:latin typeface="Frutiger LT Com 45 Light" pitchFamily="34" charset="0"/>
        </a:defRPr>
      </a:lvl2pPr>
      <a:lvl3pPr algn="l" rtl="0" eaLnBrk="1" fontAlgn="base" hangingPunct="1">
        <a:spcBef>
          <a:spcPct val="0"/>
        </a:spcBef>
        <a:spcAft>
          <a:spcPct val="0"/>
        </a:spcAft>
        <a:defRPr sz="2400" b="1">
          <a:solidFill>
            <a:schemeClr val="tx1"/>
          </a:solidFill>
          <a:latin typeface="Frutiger LT Com 45 Light" pitchFamily="34" charset="0"/>
        </a:defRPr>
      </a:lvl3pPr>
      <a:lvl4pPr algn="l" rtl="0" eaLnBrk="1" fontAlgn="base" hangingPunct="1">
        <a:spcBef>
          <a:spcPct val="0"/>
        </a:spcBef>
        <a:spcAft>
          <a:spcPct val="0"/>
        </a:spcAft>
        <a:defRPr sz="2400" b="1">
          <a:solidFill>
            <a:schemeClr val="tx1"/>
          </a:solidFill>
          <a:latin typeface="Frutiger LT Com 45 Light" pitchFamily="34" charset="0"/>
        </a:defRPr>
      </a:lvl4pPr>
      <a:lvl5pPr algn="l" rtl="0" eaLnBrk="1" fontAlgn="base" hangingPunct="1">
        <a:spcBef>
          <a:spcPct val="0"/>
        </a:spcBef>
        <a:spcAft>
          <a:spcPct val="0"/>
        </a:spcAft>
        <a:defRPr sz="2400" b="1">
          <a:solidFill>
            <a:schemeClr val="tx1"/>
          </a:solidFill>
          <a:latin typeface="Frutiger LT Com 45 Light" pitchFamily="34" charset="0"/>
        </a:defRPr>
      </a:lvl5pPr>
      <a:lvl6pPr marL="457154" algn="l" rtl="0" eaLnBrk="1" fontAlgn="base" hangingPunct="1">
        <a:spcBef>
          <a:spcPct val="0"/>
        </a:spcBef>
        <a:spcAft>
          <a:spcPct val="0"/>
        </a:spcAft>
        <a:defRPr sz="2400" b="1">
          <a:solidFill>
            <a:schemeClr val="tx1"/>
          </a:solidFill>
          <a:latin typeface="Frutiger LT Com 45 Light" pitchFamily="34" charset="0"/>
        </a:defRPr>
      </a:lvl6pPr>
      <a:lvl7pPr marL="914309" algn="l" rtl="0" eaLnBrk="1" fontAlgn="base" hangingPunct="1">
        <a:spcBef>
          <a:spcPct val="0"/>
        </a:spcBef>
        <a:spcAft>
          <a:spcPct val="0"/>
        </a:spcAft>
        <a:defRPr sz="2400" b="1">
          <a:solidFill>
            <a:schemeClr val="tx1"/>
          </a:solidFill>
          <a:latin typeface="Frutiger LT Com 45 Light" pitchFamily="34" charset="0"/>
        </a:defRPr>
      </a:lvl7pPr>
      <a:lvl8pPr marL="1371463" algn="l" rtl="0" eaLnBrk="1" fontAlgn="base" hangingPunct="1">
        <a:spcBef>
          <a:spcPct val="0"/>
        </a:spcBef>
        <a:spcAft>
          <a:spcPct val="0"/>
        </a:spcAft>
        <a:defRPr sz="2400" b="1">
          <a:solidFill>
            <a:schemeClr val="tx1"/>
          </a:solidFill>
          <a:latin typeface="Frutiger LT Com 45 Light" pitchFamily="34" charset="0"/>
        </a:defRPr>
      </a:lvl8pPr>
      <a:lvl9pPr marL="1828617" algn="l" rtl="0" eaLnBrk="1" fontAlgn="base" hangingPunct="1">
        <a:spcBef>
          <a:spcPct val="0"/>
        </a:spcBef>
        <a:spcAft>
          <a:spcPct val="0"/>
        </a:spcAft>
        <a:defRPr sz="2400" b="1">
          <a:solidFill>
            <a:schemeClr val="tx1"/>
          </a:solidFill>
          <a:latin typeface="Frutiger LT Com 45 Light" pitchFamily="34" charset="0"/>
        </a:defRPr>
      </a:lvl9pPr>
    </p:titleStyle>
    <p:bodyStyle>
      <a:lvl1pPr marL="342866" indent="-342866" algn="l" rtl="0" eaLnBrk="1" fontAlgn="base" hangingPunct="1">
        <a:spcBef>
          <a:spcPct val="0"/>
        </a:spcBef>
        <a:spcAft>
          <a:spcPct val="40000"/>
        </a:spcAft>
        <a:buClr>
          <a:schemeClr val="tx2"/>
        </a:buClr>
        <a:buFont typeface="Wingdings" pitchFamily="2" charset="2"/>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268261" indent="-266673" algn="l" rtl="0" eaLnBrk="1" fontAlgn="base" hangingPunct="1">
        <a:spcBef>
          <a:spcPct val="0"/>
        </a:spcBef>
        <a:spcAft>
          <a:spcPct val="40000"/>
        </a:spcAft>
        <a:buClr>
          <a:srgbClr val="74B341"/>
        </a:buClr>
        <a:buFont typeface="Wingdings" panose="05000000000000000000" pitchFamily="2" charset="2"/>
        <a:buChar cha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531760" indent="-261912" algn="l" rtl="0" eaLnBrk="1" fontAlgn="base" hangingPunct="1">
        <a:spcBef>
          <a:spcPct val="0"/>
        </a:spcBef>
        <a:spcAft>
          <a:spcPct val="40000"/>
        </a:spcAft>
        <a:buClr>
          <a:srgbClr val="66B8C4"/>
        </a:buClr>
        <a:buFont typeface="Wingdings" panose="05000000000000000000" pitchFamily="2" charset="2"/>
        <a:buChar cha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800020" indent="-266673" algn="l" rtl="0" eaLnBrk="1" fontAlgn="base" hangingPunct="1">
        <a:spcBef>
          <a:spcPct val="0"/>
        </a:spcBef>
        <a:spcAft>
          <a:spcPct val="40000"/>
        </a:spcAft>
        <a:buClr>
          <a:srgbClr val="66B8C4"/>
        </a:buClr>
        <a:buFont typeface="Wingdings" panose="05000000000000000000" pitchFamily="2" charset="2"/>
        <a:buChar cha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1079392" indent="-277785" algn="l" rtl="0" eaLnBrk="1" fontAlgn="base" hangingPunct="1">
        <a:spcBef>
          <a:spcPct val="0"/>
        </a:spcBef>
        <a:spcAft>
          <a:spcPct val="40000"/>
        </a:spcAft>
        <a:buClr>
          <a:srgbClr val="66B8C4"/>
        </a:buClr>
        <a:buFont typeface="Wingdings" panose="05000000000000000000" pitchFamily="2" charset="2"/>
        <a:buChar cha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1536546" indent="-277785" algn="l" rtl="0" eaLnBrk="1" fontAlgn="base" hangingPunct="1">
        <a:spcBef>
          <a:spcPct val="0"/>
        </a:spcBef>
        <a:spcAft>
          <a:spcPct val="40000"/>
        </a:spcAft>
        <a:buClr>
          <a:schemeClr val="bg2"/>
        </a:buClr>
        <a:buFont typeface="Wingdings" pitchFamily="2" charset="2"/>
        <a:buChar char="n"/>
        <a:defRPr>
          <a:solidFill>
            <a:schemeClr val="tx1"/>
          </a:solidFill>
          <a:latin typeface="+mn-lt"/>
        </a:defRPr>
      </a:lvl6pPr>
      <a:lvl7pPr marL="1993701" indent="-277785" algn="l" rtl="0" eaLnBrk="1" fontAlgn="base" hangingPunct="1">
        <a:spcBef>
          <a:spcPct val="0"/>
        </a:spcBef>
        <a:spcAft>
          <a:spcPct val="40000"/>
        </a:spcAft>
        <a:buClr>
          <a:schemeClr val="bg2"/>
        </a:buClr>
        <a:buFont typeface="Wingdings" pitchFamily="2" charset="2"/>
        <a:buChar char="n"/>
        <a:defRPr>
          <a:solidFill>
            <a:schemeClr val="tx1"/>
          </a:solidFill>
          <a:latin typeface="+mn-lt"/>
        </a:defRPr>
      </a:lvl7pPr>
      <a:lvl8pPr marL="2450855" indent="-277785" algn="l" rtl="0" eaLnBrk="1" fontAlgn="base" hangingPunct="1">
        <a:spcBef>
          <a:spcPct val="0"/>
        </a:spcBef>
        <a:spcAft>
          <a:spcPct val="40000"/>
        </a:spcAft>
        <a:buClr>
          <a:schemeClr val="bg2"/>
        </a:buClr>
        <a:buFont typeface="Wingdings" pitchFamily="2" charset="2"/>
        <a:buChar char="n"/>
        <a:defRPr>
          <a:solidFill>
            <a:schemeClr val="tx1"/>
          </a:solidFill>
          <a:latin typeface="+mn-lt"/>
        </a:defRPr>
      </a:lvl8pPr>
      <a:lvl9pPr marL="2908009" indent="-277785" algn="l" rtl="0" eaLnBrk="1" fontAlgn="base" hangingPunct="1">
        <a:spcBef>
          <a:spcPct val="0"/>
        </a:spcBef>
        <a:spcAft>
          <a:spcPct val="40000"/>
        </a:spcAft>
        <a:buClr>
          <a:schemeClr val="bg2"/>
        </a:buClr>
        <a:buFont typeface="Wingdings" pitchFamily="2" charset="2"/>
        <a:buChar char="n"/>
        <a:defRPr>
          <a:solidFill>
            <a:schemeClr val="tx1"/>
          </a:solidFill>
          <a:latin typeface="+mn-lt"/>
        </a:defRPr>
      </a:lvl9pPr>
    </p:bodyStyle>
    <p:otherStyle>
      <a:defPPr>
        <a:defRPr lang="de-DE"/>
      </a:defPPr>
      <a:lvl1pPr marL="0" algn="l" defTabSz="914309" rtl="0" eaLnBrk="1" latinLnBrk="0" hangingPunct="1">
        <a:defRPr sz="1800" kern="1200">
          <a:solidFill>
            <a:schemeClr val="tx1"/>
          </a:solidFill>
          <a:latin typeface="+mn-lt"/>
          <a:ea typeface="+mn-ea"/>
          <a:cs typeface="+mn-cs"/>
        </a:defRPr>
      </a:lvl1pPr>
      <a:lvl2pPr marL="457154" algn="l" defTabSz="914309" rtl="0" eaLnBrk="1" latinLnBrk="0" hangingPunct="1">
        <a:defRPr sz="1800" kern="1200">
          <a:solidFill>
            <a:schemeClr val="tx1"/>
          </a:solidFill>
          <a:latin typeface="+mn-lt"/>
          <a:ea typeface="+mn-ea"/>
          <a:cs typeface="+mn-cs"/>
        </a:defRPr>
      </a:lvl2pPr>
      <a:lvl3pPr marL="914309" algn="l" defTabSz="914309" rtl="0" eaLnBrk="1" latinLnBrk="0" hangingPunct="1">
        <a:defRPr sz="1800" kern="1200">
          <a:solidFill>
            <a:schemeClr val="tx1"/>
          </a:solidFill>
          <a:latin typeface="+mn-lt"/>
          <a:ea typeface="+mn-ea"/>
          <a:cs typeface="+mn-cs"/>
        </a:defRPr>
      </a:lvl3pPr>
      <a:lvl4pPr marL="1371463" algn="l" defTabSz="914309" rtl="0" eaLnBrk="1" latinLnBrk="0" hangingPunct="1">
        <a:defRPr sz="1800" kern="1200">
          <a:solidFill>
            <a:schemeClr val="tx1"/>
          </a:solidFill>
          <a:latin typeface="+mn-lt"/>
          <a:ea typeface="+mn-ea"/>
          <a:cs typeface="+mn-cs"/>
        </a:defRPr>
      </a:lvl4pPr>
      <a:lvl5pPr marL="1828617" algn="l" defTabSz="914309" rtl="0" eaLnBrk="1" latinLnBrk="0" hangingPunct="1">
        <a:defRPr sz="1800" kern="1200">
          <a:solidFill>
            <a:schemeClr val="tx1"/>
          </a:solidFill>
          <a:latin typeface="+mn-lt"/>
          <a:ea typeface="+mn-ea"/>
          <a:cs typeface="+mn-cs"/>
        </a:defRPr>
      </a:lvl5pPr>
      <a:lvl6pPr marL="2285771" algn="l" defTabSz="914309" rtl="0" eaLnBrk="1" latinLnBrk="0" hangingPunct="1">
        <a:defRPr sz="1800" kern="1200">
          <a:solidFill>
            <a:schemeClr val="tx1"/>
          </a:solidFill>
          <a:latin typeface="+mn-lt"/>
          <a:ea typeface="+mn-ea"/>
          <a:cs typeface="+mn-cs"/>
        </a:defRPr>
      </a:lvl6pPr>
      <a:lvl7pPr marL="2742926" algn="l" defTabSz="914309" rtl="0" eaLnBrk="1" latinLnBrk="0" hangingPunct="1">
        <a:defRPr sz="1800" kern="1200">
          <a:solidFill>
            <a:schemeClr val="tx1"/>
          </a:solidFill>
          <a:latin typeface="+mn-lt"/>
          <a:ea typeface="+mn-ea"/>
          <a:cs typeface="+mn-cs"/>
        </a:defRPr>
      </a:lvl7pPr>
      <a:lvl8pPr marL="3200080" algn="l" defTabSz="914309" rtl="0" eaLnBrk="1" latinLnBrk="0" hangingPunct="1">
        <a:defRPr sz="1800" kern="1200">
          <a:solidFill>
            <a:schemeClr val="tx1"/>
          </a:solidFill>
          <a:latin typeface="+mn-lt"/>
          <a:ea typeface="+mn-ea"/>
          <a:cs typeface="+mn-cs"/>
        </a:defRPr>
      </a:lvl8pPr>
      <a:lvl9pPr marL="3657234" algn="l" defTabSz="914309"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notesSlide" Target="../notesSlides/notesSlide1.xml"/><Relationship Id="rId7" Type="http://schemas.openxmlformats.org/officeDocument/2006/relationships/hyperlink" Target="mailto:roadmap.sw-assessment@fraunhofer.de" TargetMode="External"/><Relationship Id="rId2" Type="http://schemas.openxmlformats.org/officeDocument/2006/relationships/slideLayout" Target="../slideLayouts/slideLayout4.xml"/><Relationship Id="rId1" Type="http://schemas.openxmlformats.org/officeDocument/2006/relationships/tags" Target="../tags/tag3.xml"/><Relationship Id="rId6" Type="http://schemas.openxmlformats.org/officeDocument/2006/relationships/hyperlink" Target="http://www.sw-check.de/" TargetMode="External"/><Relationship Id="rId5" Type="http://schemas.openxmlformats.org/officeDocument/2006/relationships/image" Target="../media/image1.emf"/><Relationship Id="rId10" Type="http://schemas.openxmlformats.org/officeDocument/2006/relationships/image" Target="../media/image4.jpg"/><Relationship Id="rId4" Type="http://schemas.openxmlformats.org/officeDocument/2006/relationships/oleObject" Target="../embeddings/oleObject3.bin"/><Relationship Id="rId9"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tags" Target="../tags/tag20.xml"/><Relationship Id="rId7" Type="http://schemas.openxmlformats.org/officeDocument/2006/relationships/image" Target="../media/image1.emf"/><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oleObject" Target="../embeddings/oleObject7.bin"/><Relationship Id="rId5" Type="http://schemas.openxmlformats.org/officeDocument/2006/relationships/notesSlide" Target="../notesSlides/notesSlide9.xml"/><Relationship Id="rId4" Type="http://schemas.openxmlformats.org/officeDocument/2006/relationships/slideLayout" Target="../slideLayouts/slideLayout3.xml"/><Relationship Id="rId9" Type="http://schemas.openxmlformats.org/officeDocument/2006/relationships/image" Target="../media/image17.png"/></Relationships>
</file>

<file path=ppt/slides/_rels/slide11.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tags" Target="../tags/tag23.xml"/><Relationship Id="rId7" Type="http://schemas.openxmlformats.org/officeDocument/2006/relationships/image" Target="../media/image1.emf"/><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oleObject" Target="../embeddings/oleObject6.bin"/><Relationship Id="rId5" Type="http://schemas.openxmlformats.org/officeDocument/2006/relationships/notesSlide" Target="../notesSlides/notesSlide10.xml"/><Relationship Id="rId10" Type="http://schemas.openxmlformats.org/officeDocument/2006/relationships/image" Target="../media/image20.png"/><Relationship Id="rId4" Type="http://schemas.openxmlformats.org/officeDocument/2006/relationships/slideLayout" Target="../slideLayouts/slideLayout3.xml"/><Relationship Id="rId9" Type="http://schemas.openxmlformats.org/officeDocument/2006/relationships/image" Target="../media/image19.png"/></Relationships>
</file>

<file path=ppt/slides/_rels/slide12.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notesSlide" Target="../notesSlides/notesSlide11.xml"/><Relationship Id="rId7" Type="http://schemas.openxmlformats.org/officeDocument/2006/relationships/image" Target="../media/image22.svg"/><Relationship Id="rId2" Type="http://schemas.openxmlformats.org/officeDocument/2006/relationships/slideLayout" Target="../slideLayouts/slideLayout3.xml"/><Relationship Id="rId1" Type="http://schemas.openxmlformats.org/officeDocument/2006/relationships/tags" Target="../tags/tag24.xml"/><Relationship Id="rId6" Type="http://schemas.openxmlformats.org/officeDocument/2006/relationships/image" Target="../media/image21.svg"/><Relationship Id="rId5" Type="http://schemas.openxmlformats.org/officeDocument/2006/relationships/image" Target="../media/image1.emf"/><Relationship Id="rId4" Type="http://schemas.openxmlformats.org/officeDocument/2006/relationships/oleObject" Target="../embeddings/oleObject6.bin"/></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3.xml"/><Relationship Id="rId1" Type="http://schemas.openxmlformats.org/officeDocument/2006/relationships/tags" Target="../tags/tag25.xml"/><Relationship Id="rId5" Type="http://schemas.openxmlformats.org/officeDocument/2006/relationships/image" Target="../media/image1.emf"/><Relationship Id="rId4" Type="http://schemas.openxmlformats.org/officeDocument/2006/relationships/oleObject" Target="../embeddings/oleObject6.bin"/></Relationships>
</file>

<file path=ppt/slides/_rels/slide1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tags" Target="../tags/tag28.xml"/><Relationship Id="rId7" Type="http://schemas.openxmlformats.org/officeDocument/2006/relationships/image" Target="../media/image1.emf"/><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oleObject" Target="../embeddings/oleObject6.bin"/><Relationship Id="rId5" Type="http://schemas.openxmlformats.org/officeDocument/2006/relationships/notesSlide" Target="../notesSlides/notesSlide13.xml"/><Relationship Id="rId4"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8" Type="http://schemas.openxmlformats.org/officeDocument/2006/relationships/hyperlink" Target="https://innolab.fir.de/roadmapSW/materials/Ergebnisworkshop-Druckvorlage.pdf" TargetMode="External"/><Relationship Id="rId3" Type="http://schemas.openxmlformats.org/officeDocument/2006/relationships/tags" Target="../tags/tag31.xml"/><Relationship Id="rId7" Type="http://schemas.openxmlformats.org/officeDocument/2006/relationships/image" Target="../media/image1.emf"/><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oleObject" Target="../embeddings/oleObject6.bin"/><Relationship Id="rId5" Type="http://schemas.openxmlformats.org/officeDocument/2006/relationships/notesSlide" Target="../notesSlides/notesSlide14.xml"/><Relationship Id="rId10" Type="http://schemas.openxmlformats.org/officeDocument/2006/relationships/image" Target="../media/image26.png"/><Relationship Id="rId4" Type="http://schemas.openxmlformats.org/officeDocument/2006/relationships/slideLayout" Target="../slideLayouts/slideLayout3.xml"/><Relationship Id="rId9" Type="http://schemas.openxmlformats.org/officeDocument/2006/relationships/image" Target="../media/image25.png"/></Relationships>
</file>

<file path=ppt/slides/_rels/slide1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tags" Target="../tags/tag34.xml"/><Relationship Id="rId7" Type="http://schemas.openxmlformats.org/officeDocument/2006/relationships/image" Target="../media/image1.emf"/><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oleObject" Target="../embeddings/oleObject6.bin"/><Relationship Id="rId5" Type="http://schemas.openxmlformats.org/officeDocument/2006/relationships/notesSlide" Target="../notesSlides/notesSlide15.xml"/><Relationship Id="rId10" Type="http://schemas.openxmlformats.org/officeDocument/2006/relationships/image" Target="../media/image29.png"/><Relationship Id="rId4" Type="http://schemas.openxmlformats.org/officeDocument/2006/relationships/slideLayout" Target="../slideLayouts/slideLayout3.xml"/><Relationship Id="rId9" Type="http://schemas.openxmlformats.org/officeDocument/2006/relationships/image" Target="../media/image28.png"/></Relationships>
</file>

<file path=ppt/slides/_rels/slide17.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tags" Target="../tags/tag37.xml"/><Relationship Id="rId7" Type="http://schemas.openxmlformats.org/officeDocument/2006/relationships/image" Target="../media/image1.emf"/><Relationship Id="rId2" Type="http://schemas.openxmlformats.org/officeDocument/2006/relationships/tags" Target="../tags/tag36.xml"/><Relationship Id="rId1" Type="http://schemas.openxmlformats.org/officeDocument/2006/relationships/tags" Target="../tags/tag35.xml"/><Relationship Id="rId6" Type="http://schemas.openxmlformats.org/officeDocument/2006/relationships/oleObject" Target="../embeddings/oleObject8.bin"/><Relationship Id="rId5" Type="http://schemas.openxmlformats.org/officeDocument/2006/relationships/notesSlide" Target="../notesSlides/notesSlide16.xml"/><Relationship Id="rId10" Type="http://schemas.openxmlformats.org/officeDocument/2006/relationships/image" Target="../media/image32.png"/><Relationship Id="rId4" Type="http://schemas.openxmlformats.org/officeDocument/2006/relationships/slideLayout" Target="../slideLayouts/slideLayout3.xml"/><Relationship Id="rId9"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4.xml"/><Relationship Id="rId5" Type="http://schemas.openxmlformats.org/officeDocument/2006/relationships/image" Target="../media/image1.emf"/><Relationship Id="rId4" Type="http://schemas.openxmlformats.org/officeDocument/2006/relationships/oleObject" Target="../embeddings/oleObject4.bin"/></Relationships>
</file>

<file path=ppt/slides/_rels/slide4.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notesSlide" Target="../notesSlides/notesSlide4.xml"/><Relationship Id="rId7" Type="http://schemas.openxmlformats.org/officeDocument/2006/relationships/image" Target="../media/image5.svg"/><Relationship Id="rId2" Type="http://schemas.openxmlformats.org/officeDocument/2006/relationships/slideLayout" Target="../slideLayouts/slideLayout3.xml"/><Relationship Id="rId1" Type="http://schemas.openxmlformats.org/officeDocument/2006/relationships/tags" Target="../tags/tag5.xml"/><Relationship Id="rId6" Type="http://schemas.openxmlformats.org/officeDocument/2006/relationships/hyperlink" Target="https://innolab.fir.de/roadmapSW/materials/Ergebnisworkshop-Druckvorlage.pdf" TargetMode="External"/><Relationship Id="rId5" Type="http://schemas.openxmlformats.org/officeDocument/2006/relationships/image" Target="../media/image1.emf"/><Relationship Id="rId10" Type="http://schemas.openxmlformats.org/officeDocument/2006/relationships/image" Target="../media/image8.svg"/><Relationship Id="rId4" Type="http://schemas.openxmlformats.org/officeDocument/2006/relationships/oleObject" Target="../embeddings/oleObject5.bin"/><Relationship Id="rId9" Type="http://schemas.openxmlformats.org/officeDocument/2006/relationships/image" Target="../media/image7.sv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ags" Target="../tags/tag6.xml"/><Relationship Id="rId6" Type="http://schemas.openxmlformats.org/officeDocument/2006/relationships/image" Target="../media/image9.png"/><Relationship Id="rId5" Type="http://schemas.openxmlformats.org/officeDocument/2006/relationships/image" Target="../media/image1.emf"/><Relationship Id="rId4" Type="http://schemas.openxmlformats.org/officeDocument/2006/relationships/oleObject" Target="../embeddings/oleObject6.bin"/></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tags" Target="../tags/tag9.xml"/><Relationship Id="rId7" Type="http://schemas.openxmlformats.org/officeDocument/2006/relationships/image" Target="../media/image1.emf"/><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oleObject" Target="../embeddings/oleObject6.bin"/><Relationship Id="rId5" Type="http://schemas.openxmlformats.org/officeDocument/2006/relationships/notesSlide" Target="../notesSlides/notesSlide6.xml"/><Relationship Id="rId4"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tags" Target="../tags/tag12.xml"/><Relationship Id="rId7" Type="http://schemas.openxmlformats.org/officeDocument/2006/relationships/image" Target="../media/image1.emf"/><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oleObject" Target="../embeddings/oleObject6.bin"/><Relationship Id="rId5" Type="http://schemas.openxmlformats.org/officeDocument/2006/relationships/notesSlide" Target="../notesSlides/notesSlide7.xml"/><Relationship Id="rId4"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tags" Target="../tags/tag15.xml"/><Relationship Id="rId7" Type="http://schemas.openxmlformats.org/officeDocument/2006/relationships/image" Target="../media/image1.emf"/><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oleObject" Target="../embeddings/oleObject6.bin"/><Relationship Id="rId5" Type="http://schemas.openxmlformats.org/officeDocument/2006/relationships/notesSlide" Target="../notesSlides/notesSlide8.xml"/><Relationship Id="rId10" Type="http://schemas.openxmlformats.org/officeDocument/2006/relationships/image" Target="../media/image14.png"/><Relationship Id="rId4" Type="http://schemas.openxmlformats.org/officeDocument/2006/relationships/slideLayout" Target="../slideLayouts/slideLayout3.xml"/><Relationship Id="rId9"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7.xml"/><Relationship Id="rId1" Type="http://schemas.openxmlformats.org/officeDocument/2006/relationships/tags" Target="../tags/tag16.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486AF93C-DE63-9879-02FB-F5AB6F8E097A}"/>
              </a:ext>
            </a:extLst>
          </p:cNvPr>
          <p:cNvGraphicFramePr>
            <a:graphicFrameLocks/>
          </p:cNvGraphicFramePr>
          <p:nvPr>
            <p:custDataLst>
              <p:tags r:id="rId1"/>
            </p:custDataLst>
            <p:extLst>
              <p:ext uri="{D42A27DB-BD31-4B8C-83A1-F6EECF244321}">
                <p14:modId xmlns:p14="http://schemas.microsoft.com/office/powerpoint/2010/main" val="110719142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44" imgH="344" progId="TCLayout.ActiveDocument.1">
                  <p:embed/>
                </p:oleObj>
              </mc:Choice>
              <mc:Fallback>
                <p:oleObj name="think-cell Folie" r:id="rId4" imgW="344" imgH="344" progId="TCLayout.ActiveDocument.1">
                  <p:embed/>
                  <p:pic>
                    <p:nvPicPr>
                      <p:cNvPr id="3" name="think-cell data - do not delete" hidden="1">
                        <a:extLst>
                          <a:ext uri="{FF2B5EF4-FFF2-40B4-BE49-F238E27FC236}">
                            <a16:creationId xmlns:a16="http://schemas.microsoft.com/office/drawing/2014/main" id="{486AF93C-DE63-9879-02FB-F5AB6F8E097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Titel 3">
            <a:extLst>
              <a:ext uri="{FF2B5EF4-FFF2-40B4-BE49-F238E27FC236}">
                <a16:creationId xmlns:a16="http://schemas.microsoft.com/office/drawing/2014/main" id="{9939AE25-26B7-5AF4-4EA0-AA6487D32099}"/>
              </a:ext>
            </a:extLst>
          </p:cNvPr>
          <p:cNvSpPr>
            <a:spLocks noGrp="1"/>
          </p:cNvSpPr>
          <p:nvPr>
            <p:ph type="title" idx="4294967295"/>
          </p:nvPr>
        </p:nvSpPr>
        <p:spPr>
          <a:xfrm>
            <a:off x="630404" y="754008"/>
            <a:ext cx="10931191" cy="5198225"/>
          </a:xfrm>
        </p:spPr>
        <p:txBody>
          <a:bodyPr vert="horz" rIns="0"/>
          <a:lstStyle/>
          <a:p>
            <a:br>
              <a:rPr lang="de-DE" sz="1800" b="0" dirty="0">
                <a:latin typeface="Calibri" panose="020F0502020204030204" pitchFamily="34" charset="0"/>
                <a:ea typeface="Calibri" panose="020F0502020204030204" pitchFamily="34" charset="0"/>
                <a:cs typeface="Calibri" panose="020F0502020204030204" pitchFamily="34" charset="0"/>
              </a:rPr>
            </a:br>
            <a:r>
              <a:rPr lang="de-DE" sz="1800" b="0" dirty="0">
                <a:latin typeface="Calibri" panose="020F0502020204030204" pitchFamily="34" charset="0"/>
                <a:ea typeface="Calibri" panose="020F0502020204030204" pitchFamily="34" charset="0"/>
                <a:cs typeface="Calibri" panose="020F0502020204030204" pitchFamily="34" charset="0"/>
              </a:rPr>
              <a:t>SW.Check wurde im BMWE-geförderten Forschungsprojekt “Roadmap.SW” durch Fraunhofer UMSICHT, das FIR an der RWTH Aachen, das Stadtwerkenetzwerk ASEW und die Ideenstadtwerke entwickelt. Aktuelle Informationen und weitere Materialien finden Sie unter </a:t>
            </a:r>
            <a:r>
              <a:rPr lang="de-DE" sz="1800" b="0" dirty="0">
                <a:latin typeface="Calibri" panose="020F0502020204030204" pitchFamily="34" charset="0"/>
                <a:ea typeface="Calibri" panose="020F0502020204030204" pitchFamily="34" charset="0"/>
                <a:cs typeface="Calibri" panose="020F0502020204030204" pitchFamily="34" charset="0"/>
                <a:hlinkClick r:id="rId6"/>
              </a:rPr>
              <a:t>www.sw-check.de</a:t>
            </a:r>
            <a:r>
              <a:rPr lang="de-DE" sz="1800" b="0" dirty="0">
                <a:latin typeface="Calibri" panose="020F0502020204030204" pitchFamily="34" charset="0"/>
                <a:ea typeface="Calibri" panose="020F0502020204030204" pitchFamily="34" charset="0"/>
                <a:cs typeface="Calibri" panose="020F0502020204030204" pitchFamily="34" charset="0"/>
              </a:rPr>
              <a:t>. </a:t>
            </a:r>
            <a:br>
              <a:rPr lang="de-DE" sz="1800" b="0" dirty="0">
                <a:latin typeface="Calibri" panose="020F0502020204030204" pitchFamily="34" charset="0"/>
                <a:ea typeface="Calibri" panose="020F0502020204030204" pitchFamily="34" charset="0"/>
                <a:cs typeface="Calibri" panose="020F0502020204030204" pitchFamily="34" charset="0"/>
              </a:rPr>
            </a:br>
            <a:br>
              <a:rPr lang="de-DE" sz="1800" b="0" dirty="0">
                <a:latin typeface="Calibri" panose="020F0502020204030204" pitchFamily="34" charset="0"/>
                <a:ea typeface="Calibri" panose="020F0502020204030204" pitchFamily="34" charset="0"/>
                <a:cs typeface="Calibri" panose="020F0502020204030204" pitchFamily="34" charset="0"/>
              </a:rPr>
            </a:br>
            <a:br>
              <a:rPr lang="de-DE" sz="1800" b="0" dirty="0">
                <a:latin typeface="Calibri" panose="020F0502020204030204" pitchFamily="34" charset="0"/>
                <a:ea typeface="Calibri" panose="020F0502020204030204" pitchFamily="34" charset="0"/>
                <a:cs typeface="Calibri" panose="020F0502020204030204" pitchFamily="34" charset="0"/>
              </a:rPr>
            </a:br>
            <a:br>
              <a:rPr lang="de-DE" sz="1800" b="0" dirty="0">
                <a:latin typeface="Calibri" panose="020F0502020204030204" pitchFamily="34" charset="0"/>
                <a:ea typeface="Calibri" panose="020F0502020204030204" pitchFamily="34" charset="0"/>
                <a:cs typeface="Calibri" panose="020F0502020204030204" pitchFamily="34" charset="0"/>
              </a:rPr>
            </a:br>
            <a:br>
              <a:rPr lang="de-DE" sz="1800" b="0" dirty="0">
                <a:latin typeface="Calibri" panose="020F0502020204030204" pitchFamily="34" charset="0"/>
                <a:ea typeface="Calibri" panose="020F0502020204030204" pitchFamily="34" charset="0"/>
                <a:cs typeface="Calibri" panose="020F0502020204030204" pitchFamily="34" charset="0"/>
              </a:rPr>
            </a:br>
            <a:r>
              <a:rPr lang="de-DE" sz="1800" b="0" dirty="0">
                <a:latin typeface="Calibri" panose="020F0502020204030204" pitchFamily="34" charset="0"/>
                <a:ea typeface="Calibri" panose="020F0502020204030204" pitchFamily="34" charset="0"/>
                <a:cs typeface="Calibri" panose="020F0502020204030204" pitchFamily="34" charset="0"/>
              </a:rPr>
              <a:t>Mit den bereitgestellten Materialien können Sie die Assessment-Ergebnisse selbstständig auswerten sowie Maßnahmen ableiten und nachverfolgen. Sollten Sie darüber hinaus Fragen haben oder Unterstützung bei der Auswertung und Interpretation der Ergebnisse bzw. eine Begleitung Ihrer weiteren Prozesse wünschen, wenden Sie sich gerne an uns unter </a:t>
            </a:r>
            <a:r>
              <a:rPr lang="de-DE" sz="1800" b="0" dirty="0">
                <a:latin typeface="Calibri" panose="020F0502020204030204" pitchFamily="34" charset="0"/>
                <a:ea typeface="Calibri" panose="020F0502020204030204" pitchFamily="34" charset="0"/>
                <a:cs typeface="Calibri" panose="020F0502020204030204" pitchFamily="34" charset="0"/>
                <a:hlinkClick r:id="rId7"/>
              </a:rPr>
              <a:t>roadmap.sw-assessment@fraunhofer.de</a:t>
            </a:r>
            <a:r>
              <a:rPr lang="de-DE" sz="1800" b="0" dirty="0">
                <a:latin typeface="Calibri" panose="020F0502020204030204" pitchFamily="34" charset="0"/>
                <a:ea typeface="Calibri" panose="020F0502020204030204" pitchFamily="34" charset="0"/>
                <a:cs typeface="Calibri" panose="020F0502020204030204" pitchFamily="34" charset="0"/>
              </a:rPr>
              <a:t>.   </a:t>
            </a:r>
            <a:br>
              <a:rPr lang="de-DE" sz="1800" b="0" dirty="0">
                <a:latin typeface="Calibri" panose="020F0502020204030204" pitchFamily="34" charset="0"/>
                <a:ea typeface="Calibri" panose="020F0502020204030204" pitchFamily="34" charset="0"/>
                <a:cs typeface="Calibri" panose="020F0502020204030204" pitchFamily="34" charset="0"/>
              </a:rPr>
            </a:br>
            <a:br>
              <a:rPr lang="de-DE" sz="1800" b="0" dirty="0">
                <a:latin typeface="Calibri" panose="020F0502020204030204" pitchFamily="34" charset="0"/>
                <a:ea typeface="Calibri" panose="020F0502020204030204" pitchFamily="34" charset="0"/>
                <a:cs typeface="Calibri" panose="020F0502020204030204" pitchFamily="34" charset="0"/>
              </a:rPr>
            </a:br>
            <a:r>
              <a:rPr lang="de-DE" sz="1800" b="0" dirty="0">
                <a:latin typeface="Calibri" panose="020F0502020204030204" pitchFamily="34" charset="0"/>
                <a:ea typeface="Calibri" panose="020F0502020204030204" pitchFamily="34" charset="0"/>
                <a:cs typeface="Calibri" panose="020F0502020204030204" pitchFamily="34" charset="0"/>
              </a:rPr>
              <a:t>Die bereitgestellten Materialien dürfen für interne Zwecke frei genutzt werden. Bei Weitergabe oder  Veröffentlichung bitten wir um Quellenangabe: </a:t>
            </a:r>
            <a:br>
              <a:rPr lang="de-DE" sz="1800" b="0" dirty="0">
                <a:latin typeface="Calibri" panose="020F0502020204030204" pitchFamily="34" charset="0"/>
                <a:ea typeface="Calibri" panose="020F0502020204030204" pitchFamily="34" charset="0"/>
                <a:cs typeface="Calibri" panose="020F0502020204030204" pitchFamily="34" charset="0"/>
              </a:rPr>
            </a:br>
            <a:r>
              <a:rPr lang="de-DE" sz="1800" b="0" dirty="0">
                <a:latin typeface="Calibri" panose="020F0502020204030204" pitchFamily="34" charset="0"/>
                <a:ea typeface="Calibri" panose="020F0502020204030204" pitchFamily="34" charset="0"/>
                <a:cs typeface="Calibri" panose="020F0502020204030204" pitchFamily="34" charset="0"/>
              </a:rPr>
              <a:t>Fraunhofer UMSICHT, FIR an der RWTH Aachen, ASEW, Ideenstadtwerke (2026): SW.Check – </a:t>
            </a:r>
            <a:br>
              <a:rPr lang="de-DE" sz="1800" b="0" dirty="0">
                <a:latin typeface="Calibri" panose="020F0502020204030204" pitchFamily="34" charset="0"/>
                <a:ea typeface="Calibri" panose="020F0502020204030204" pitchFamily="34" charset="0"/>
                <a:cs typeface="Calibri" panose="020F0502020204030204" pitchFamily="34" charset="0"/>
              </a:rPr>
            </a:br>
            <a:r>
              <a:rPr lang="de-DE" sz="1800" b="0" dirty="0">
                <a:latin typeface="Calibri" panose="020F0502020204030204" pitchFamily="34" charset="0"/>
                <a:ea typeface="Calibri" panose="020F0502020204030204" pitchFamily="34" charset="0"/>
                <a:cs typeface="Calibri" panose="020F0502020204030204" pitchFamily="34" charset="0"/>
              </a:rPr>
              <a:t>Reifegradmodell für Stadtwerke. Projekt Roadmap.SW (FKZ: 03EN3069A-D). </a:t>
            </a:r>
            <a:r>
              <a:rPr lang="de-DE" sz="1800" b="0" dirty="0">
                <a:latin typeface="Calibri" panose="020F0502020204030204" pitchFamily="34" charset="0"/>
                <a:ea typeface="Calibri" panose="020F0502020204030204" pitchFamily="34" charset="0"/>
                <a:cs typeface="Calibri" panose="020F0502020204030204" pitchFamily="34" charset="0"/>
                <a:hlinkClick r:id="rId6"/>
              </a:rPr>
              <a:t>www.sw-check.de</a:t>
            </a:r>
            <a:r>
              <a:rPr lang="de-DE" sz="1800" b="0" dirty="0">
                <a:latin typeface="Calibri" panose="020F0502020204030204" pitchFamily="34" charset="0"/>
                <a:ea typeface="Calibri" panose="020F0502020204030204" pitchFamily="34" charset="0"/>
                <a:cs typeface="Calibri" panose="020F0502020204030204" pitchFamily="34" charset="0"/>
              </a:rPr>
              <a:t> </a:t>
            </a:r>
          </a:p>
        </p:txBody>
      </p:sp>
      <p:grpSp>
        <p:nvGrpSpPr>
          <p:cNvPr id="13" name="Gruppieren 12">
            <a:extLst>
              <a:ext uri="{FF2B5EF4-FFF2-40B4-BE49-F238E27FC236}">
                <a16:creationId xmlns:a16="http://schemas.microsoft.com/office/drawing/2014/main" id="{647E0EB3-F657-688D-8645-166A9A173B3E}"/>
              </a:ext>
            </a:extLst>
          </p:cNvPr>
          <p:cNvGrpSpPr/>
          <p:nvPr/>
        </p:nvGrpSpPr>
        <p:grpSpPr>
          <a:xfrm>
            <a:off x="2881238" y="2071439"/>
            <a:ext cx="6429522" cy="627198"/>
            <a:chOff x="2237663" y="1846054"/>
            <a:chExt cx="6429522" cy="627198"/>
          </a:xfrm>
        </p:grpSpPr>
        <p:pic>
          <p:nvPicPr>
            <p:cNvPr id="6" name="Grafik 5">
              <a:extLst>
                <a:ext uri="{FF2B5EF4-FFF2-40B4-BE49-F238E27FC236}">
                  <a16:creationId xmlns:a16="http://schemas.microsoft.com/office/drawing/2014/main" id="{0DB7FEE0-785A-93E8-5406-2163E0255DEE}"/>
                </a:ext>
              </a:extLst>
            </p:cNvPr>
            <p:cNvPicPr>
              <a:picLocks noChangeAspect="1"/>
            </p:cNvPicPr>
            <p:nvPr/>
          </p:nvPicPr>
          <p:blipFill>
            <a:blip r:embed="rId8"/>
            <a:stretch>
              <a:fillRect/>
            </a:stretch>
          </p:blipFill>
          <p:spPr>
            <a:xfrm>
              <a:off x="2237663" y="1846054"/>
              <a:ext cx="2549519" cy="627198"/>
            </a:xfrm>
            <a:prstGeom prst="rect">
              <a:avLst/>
            </a:prstGeom>
          </p:spPr>
        </p:pic>
        <p:pic>
          <p:nvPicPr>
            <p:cNvPr id="8" name="Grafik 7">
              <a:extLst>
                <a:ext uri="{FF2B5EF4-FFF2-40B4-BE49-F238E27FC236}">
                  <a16:creationId xmlns:a16="http://schemas.microsoft.com/office/drawing/2014/main" id="{C455C05D-59A2-CF2D-21A3-9D0CB9CAA39B}"/>
                </a:ext>
              </a:extLst>
            </p:cNvPr>
            <p:cNvPicPr>
              <a:picLocks noChangeAspect="1"/>
            </p:cNvPicPr>
            <p:nvPr/>
          </p:nvPicPr>
          <p:blipFill>
            <a:blip r:embed="rId9"/>
            <a:stretch>
              <a:fillRect/>
            </a:stretch>
          </p:blipFill>
          <p:spPr>
            <a:xfrm>
              <a:off x="6406833" y="1846054"/>
              <a:ext cx="2260352" cy="627197"/>
            </a:xfrm>
            <a:prstGeom prst="rect">
              <a:avLst/>
            </a:prstGeom>
          </p:spPr>
        </p:pic>
      </p:grpSp>
      <p:pic>
        <p:nvPicPr>
          <p:cNvPr id="10" name="Grafik 9">
            <a:extLst>
              <a:ext uri="{FF2B5EF4-FFF2-40B4-BE49-F238E27FC236}">
                <a16:creationId xmlns:a16="http://schemas.microsoft.com/office/drawing/2014/main" id="{27911E00-C19C-3042-317E-35A075FB4CBF}"/>
              </a:ext>
            </a:extLst>
          </p:cNvPr>
          <p:cNvPicPr>
            <a:picLocks noChangeAspect="1"/>
          </p:cNvPicPr>
          <p:nvPr/>
        </p:nvPicPr>
        <p:blipFill>
          <a:blip r:embed="rId10"/>
          <a:stretch>
            <a:fillRect/>
          </a:stretch>
        </p:blipFill>
        <p:spPr>
          <a:xfrm>
            <a:off x="10354062" y="4871126"/>
            <a:ext cx="1207533" cy="1232866"/>
          </a:xfrm>
          <a:prstGeom prst="rect">
            <a:avLst/>
          </a:prstGeom>
        </p:spPr>
      </p:pic>
    </p:spTree>
    <p:extLst>
      <p:ext uri="{BB962C8B-B14F-4D97-AF65-F5344CB8AC3E}">
        <p14:creationId xmlns:p14="http://schemas.microsoft.com/office/powerpoint/2010/main" val="14111607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5A439-1600-BB31-840D-B364AB1D2D1F}"/>
            </a:ext>
          </a:extLst>
        </p:cNvPr>
        <p:cNvGrpSpPr/>
        <p:nvPr/>
      </p:nvGrpSpPr>
      <p:grpSpPr>
        <a:xfrm>
          <a:off x="0" y="0"/>
          <a:ext cx="0" cy="0"/>
          <a:chOff x="0" y="0"/>
          <a:chExt cx="0" cy="0"/>
        </a:xfrm>
      </p:grpSpPr>
      <p:graphicFrame>
        <p:nvGraphicFramePr>
          <p:cNvPr id="18" name="think-cell data - do not delete" hidden="1">
            <a:extLst>
              <a:ext uri="{FF2B5EF4-FFF2-40B4-BE49-F238E27FC236}">
                <a16:creationId xmlns:a16="http://schemas.microsoft.com/office/drawing/2014/main" id="{4B89A0D0-71DC-5E0C-2C4B-5FC5F75EC7BF}"/>
              </a:ext>
            </a:extLst>
          </p:cNvPr>
          <p:cNvGraphicFramePr>
            <a:graphicFrameLocks/>
          </p:cNvGraphicFramePr>
          <p:nvPr>
            <p:custDataLst>
              <p:tags r:id="rId1"/>
            </p:custDataLst>
            <p:extLst>
              <p:ext uri="{D42A27DB-BD31-4B8C-83A1-F6EECF244321}">
                <p14:modId xmlns:p14="http://schemas.microsoft.com/office/powerpoint/2010/main" val="2523260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6" imgW="344" imgH="344" progId="TCLayout.ActiveDocument.1">
                  <p:embed/>
                </p:oleObj>
              </mc:Choice>
              <mc:Fallback>
                <p:oleObj name="think-cell Folie" r:id="rId6" imgW="344" imgH="344" progId="TCLayout.ActiveDocument.1">
                  <p:embed/>
                  <p:pic>
                    <p:nvPicPr>
                      <p:cNvPr id="18" name="think-cell data - do not delete" hidden="1">
                        <a:extLst>
                          <a:ext uri="{FF2B5EF4-FFF2-40B4-BE49-F238E27FC236}">
                            <a16:creationId xmlns:a16="http://schemas.microsoft.com/office/drawing/2014/main" id="{4B89A0D0-71DC-5E0C-2C4B-5FC5F75EC7BF}"/>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Object3">
            <a:extLst>
              <a:ext uri="{FF2B5EF4-FFF2-40B4-BE49-F238E27FC236}">
                <a16:creationId xmlns:a16="http://schemas.microsoft.com/office/drawing/2014/main" id="{D95E7712-6487-ED0C-9C69-BBE97A03760B}"/>
              </a:ext>
            </a:extLst>
          </p:cNvPr>
          <p:cNvSpPr>
            <a:spLocks noGrp="1"/>
          </p:cNvSpPr>
          <p:nvPr>
            <p:ph type="title"/>
          </p:nvPr>
        </p:nvSpPr>
        <p:spPr>
          <a:prstGeom prst="rect">
            <a:avLst/>
          </a:prstGeom>
          <a:noFill/>
          <a:ln/>
        </p:spPr>
        <p:txBody>
          <a:bodyPr vert="horz" wrap="square" rIns="0" rtlCol="0"/>
          <a:lstStyle/>
          <a:p>
            <a:r>
              <a:rPr lang="de-DE" dirty="0">
                <a:latin typeface="Calibri" panose="020F0502020204030204" pitchFamily="34" charset="0"/>
                <a:cs typeface="Calibri" panose="020F0502020204030204" pitchFamily="34" charset="0"/>
              </a:rPr>
              <a:t>Wie werden die Ergebnisse ausgewertet?</a:t>
            </a:r>
            <a:endParaRPr lang="en-US" dirty="0">
              <a:latin typeface="Calibri" panose="020F0502020204030204" pitchFamily="34" charset="0"/>
              <a:cs typeface="Calibri" panose="020F0502020204030204" pitchFamily="34" charset="0"/>
            </a:endParaRPr>
          </a:p>
        </p:txBody>
      </p:sp>
      <p:sp>
        <p:nvSpPr>
          <p:cNvPr id="5" name="Rechteck 4">
            <a:extLst>
              <a:ext uri="{FF2B5EF4-FFF2-40B4-BE49-F238E27FC236}">
                <a16:creationId xmlns:a16="http://schemas.microsoft.com/office/drawing/2014/main" id="{855FC2BD-E86E-D47C-546E-3B5B8FE126FB}"/>
              </a:ext>
            </a:extLst>
          </p:cNvPr>
          <p:cNvSpPr>
            <a:spLocks/>
          </p:cNvSpPr>
          <p:nvPr>
            <p:custDataLst>
              <p:tags r:id="rId2"/>
            </p:custDataLst>
          </p:nvPr>
        </p:nvSpPr>
        <p:spPr>
          <a:xfrm>
            <a:off x="914035" y="1890321"/>
            <a:ext cx="4933375" cy="40216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60960" tIns="101600" rIns="0" bIns="101600" numCol="1" spcCol="0" rtlCol="0" fromWordArt="0" anchor="t" anchorCtr="0" forceAA="0" compatLnSpc="1">
            <a:prstTxWarp prst="textNoShape">
              <a:avLst/>
            </a:prstTxWarp>
            <a:noAutofit/>
          </a:bodyPr>
          <a:lstStyle/>
          <a:p>
            <a:pPr marL="365760" lvl="1">
              <a:spcBef>
                <a:spcPct val="0"/>
              </a:spcBef>
              <a:spcAft>
                <a:spcPct val="0"/>
              </a:spcAft>
            </a:pPr>
            <a:r>
              <a:rPr lang="de-DE" sz="1200" b="1" dirty="0">
                <a:solidFill>
                  <a:schemeClr val="tx1">
                    <a:lumMod val="100000"/>
                  </a:schemeClr>
                </a:solidFill>
                <a:latin typeface="Calibri" panose="020F0502020204030204" pitchFamily="34" charset="0"/>
                <a:ea typeface="Calibri" panose="020F0502020204030204" pitchFamily="34" charset="0"/>
                <a:cs typeface="Calibri" panose="020F0502020204030204" pitchFamily="34" charset="0"/>
              </a:rPr>
              <a:t>Detaillierte Auswertung des Online-Self-Assessments</a:t>
            </a:r>
          </a:p>
        </p:txBody>
      </p:sp>
      <p:sp>
        <p:nvSpPr>
          <p:cNvPr id="6" name="Ellipse 5">
            <a:extLst>
              <a:ext uri="{FF2B5EF4-FFF2-40B4-BE49-F238E27FC236}">
                <a16:creationId xmlns:a16="http://schemas.microsoft.com/office/drawing/2014/main" id="{29C01F3F-8191-3196-B2CC-4AAE8A559B92}"/>
              </a:ext>
            </a:extLst>
          </p:cNvPr>
          <p:cNvSpPr>
            <a:spLocks/>
          </p:cNvSpPr>
          <p:nvPr>
            <p:custDataLst>
              <p:tags r:id="rId3"/>
            </p:custDataLst>
          </p:nvPr>
        </p:nvSpPr>
        <p:spPr>
          <a:xfrm>
            <a:off x="689333" y="1890321"/>
            <a:ext cx="402162" cy="402162"/>
          </a:xfrm>
          <a:prstGeom prst="ellipse">
            <a:avLst/>
          </a:prstGeom>
          <a:solidFill>
            <a:srgbClr val="74B440"/>
          </a:solidFill>
          <a:ln w="4064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60960" tIns="101600" rIns="60960" bIns="101600" numCol="1" spcCol="0" rtlCol="0" fromWordArt="0" anchor="ctr" anchorCtr="0" forceAA="0" compatLnSpc="1">
            <a:prstTxWarp prst="textNoShape">
              <a:avLst/>
            </a:prstTxWarp>
            <a:noAutofit/>
          </a:bodyPr>
          <a:lstStyle/>
          <a:p>
            <a:pPr algn="ctr">
              <a:spcBef>
                <a:spcPct val="0"/>
              </a:spcBef>
              <a:spcAft>
                <a:spcPct val="0"/>
              </a:spcAft>
            </a:pPr>
            <a:r>
              <a:rPr lang="de-DE" sz="1200" b="1" dirty="0">
                <a:solidFill>
                  <a:schemeClr val="bg1">
                    <a:lumMod val="100000"/>
                  </a:schemeClr>
                </a:solidFill>
                <a:latin typeface="Calibri" panose="020F0502020204030204" pitchFamily="34" charset="0"/>
                <a:ea typeface="Calibri" panose="020F0502020204030204" pitchFamily="34" charset="0"/>
                <a:cs typeface="Calibri" panose="020F0502020204030204" pitchFamily="34" charset="0"/>
              </a:rPr>
              <a:t>3</a:t>
            </a:r>
          </a:p>
        </p:txBody>
      </p:sp>
      <p:pic>
        <p:nvPicPr>
          <p:cNvPr id="14" name="Grafik 13">
            <a:extLst>
              <a:ext uri="{FF2B5EF4-FFF2-40B4-BE49-F238E27FC236}">
                <a16:creationId xmlns:a16="http://schemas.microsoft.com/office/drawing/2014/main" id="{1C60509D-AB06-E504-97D0-F2C54B2C11AF}"/>
              </a:ext>
            </a:extLst>
          </p:cNvPr>
          <p:cNvPicPr>
            <a:picLocks noChangeAspect="1"/>
          </p:cNvPicPr>
          <p:nvPr/>
        </p:nvPicPr>
        <p:blipFill>
          <a:blip r:embed="rId8"/>
          <a:srcRect/>
          <a:stretch/>
        </p:blipFill>
        <p:spPr>
          <a:xfrm>
            <a:off x="6425506" y="1890321"/>
            <a:ext cx="3581786" cy="2014755"/>
          </a:xfrm>
          <a:prstGeom prst="rect">
            <a:avLst/>
          </a:prstGeom>
          <a:ln>
            <a:solidFill>
              <a:schemeClr val="tx1">
                <a:lumMod val="50000"/>
                <a:lumOff val="50000"/>
              </a:schemeClr>
            </a:solidFill>
          </a:ln>
          <a:effectLst>
            <a:outerShdw blurRad="50800" dist="38100" dir="2700000" algn="tl" rotWithShape="0">
              <a:prstClr val="black">
                <a:alpha val="40000"/>
              </a:prstClr>
            </a:outerShdw>
          </a:effectLst>
        </p:spPr>
      </p:pic>
      <p:sp>
        <p:nvSpPr>
          <p:cNvPr id="15" name="Rechteck 14">
            <a:extLst>
              <a:ext uri="{FF2B5EF4-FFF2-40B4-BE49-F238E27FC236}">
                <a16:creationId xmlns:a16="http://schemas.microsoft.com/office/drawing/2014/main" id="{57871E53-37E2-AA29-341D-D7F013F94EEE}"/>
              </a:ext>
            </a:extLst>
          </p:cNvPr>
          <p:cNvSpPr/>
          <p:nvPr/>
        </p:nvSpPr>
        <p:spPr>
          <a:xfrm>
            <a:off x="689334" y="2744640"/>
            <a:ext cx="5158077" cy="2404177"/>
          </a:xfrm>
          <a:prstGeom prst="rect">
            <a:avLst/>
          </a:prstGeom>
          <a:solidFill>
            <a:srgbClr val="D9D9D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7958" tIns="107958" rIns="107958" bIns="107958" rtlCol="0" anchor="ctr"/>
          <a:lstStyle/>
          <a:p>
            <a:pPr defTabSz="914034">
              <a:spcAft>
                <a:spcPts val="600"/>
              </a:spcAft>
            </a:pPr>
            <a:r>
              <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rPr>
              <a:t>Die detaillierte Auswertung gilt als Überleitung zur Identifizierung von Mustern im Stadtwerk. </a:t>
            </a:r>
          </a:p>
          <a:p>
            <a:pPr defTabSz="914034">
              <a:spcAft>
                <a:spcPts val="600"/>
              </a:spcAft>
            </a:pPr>
            <a:r>
              <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rPr>
              <a:t>Auf den Folien der Ergebnisworkshop-Vorlage sollten die </a:t>
            </a:r>
            <a:r>
              <a:rPr lang="de-DE" sz="1400" b="1" dirty="0">
                <a:solidFill>
                  <a:srgbClr val="000000"/>
                </a:solidFill>
                <a:latin typeface="Calibri" panose="020F0502020204030204" pitchFamily="34" charset="0"/>
                <a:ea typeface="Calibri" panose="020F0502020204030204" pitchFamily="34" charset="0"/>
                <a:cs typeface="Calibri" panose="020F0502020204030204" pitchFamily="34" charset="0"/>
              </a:rPr>
              <a:t>Stärken</a:t>
            </a:r>
            <a:r>
              <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rPr>
              <a:t> und </a:t>
            </a:r>
            <a:r>
              <a:rPr lang="de-DE" sz="1400" b="1" dirty="0">
                <a:solidFill>
                  <a:srgbClr val="000000"/>
                </a:solidFill>
                <a:latin typeface="Calibri" panose="020F0502020204030204" pitchFamily="34" charset="0"/>
                <a:ea typeface="Calibri" panose="020F0502020204030204" pitchFamily="34" charset="0"/>
                <a:cs typeface="Calibri" panose="020F0502020204030204" pitchFamily="34" charset="0"/>
              </a:rPr>
              <a:t>Schwächen</a:t>
            </a:r>
            <a:r>
              <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rPr>
              <a:t> des Stadtwerks selbstständig aufbereitet und die Bedeutung einzelner Fähigkeiten und derer Reifengrade herausgestellt werden.</a:t>
            </a:r>
          </a:p>
        </p:txBody>
      </p:sp>
      <p:pic>
        <p:nvPicPr>
          <p:cNvPr id="4" name="Grafik 3">
            <a:extLst>
              <a:ext uri="{FF2B5EF4-FFF2-40B4-BE49-F238E27FC236}">
                <a16:creationId xmlns:a16="http://schemas.microsoft.com/office/drawing/2014/main" id="{0ACCA70B-26E1-A248-11DF-B402C0FC7A75}"/>
              </a:ext>
            </a:extLst>
          </p:cNvPr>
          <p:cNvPicPr>
            <a:picLocks noChangeAspect="1"/>
          </p:cNvPicPr>
          <p:nvPr/>
        </p:nvPicPr>
        <p:blipFill>
          <a:blip r:embed="rId9"/>
          <a:srcRect/>
          <a:stretch/>
        </p:blipFill>
        <p:spPr>
          <a:xfrm>
            <a:off x="7766676" y="3360589"/>
            <a:ext cx="3581786" cy="2014755"/>
          </a:xfrm>
          <a:prstGeom prst="rect">
            <a:avLst/>
          </a:prstGeom>
          <a:ln>
            <a:solidFill>
              <a:schemeClr val="tx1">
                <a:lumMod val="50000"/>
                <a:lumOff val="50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9164709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8F4703-9806-65F5-85BB-5CE864972D23}"/>
            </a:ext>
          </a:extLst>
        </p:cNvPr>
        <p:cNvGrpSpPr/>
        <p:nvPr/>
      </p:nvGrpSpPr>
      <p:grpSpPr>
        <a:xfrm>
          <a:off x="0" y="0"/>
          <a:ext cx="0" cy="0"/>
          <a:chOff x="0" y="0"/>
          <a:chExt cx="0" cy="0"/>
        </a:xfrm>
      </p:grpSpPr>
      <p:graphicFrame>
        <p:nvGraphicFramePr>
          <p:cNvPr id="18" name="think-cell data - do not delete" hidden="1">
            <a:extLst>
              <a:ext uri="{FF2B5EF4-FFF2-40B4-BE49-F238E27FC236}">
                <a16:creationId xmlns:a16="http://schemas.microsoft.com/office/drawing/2014/main" id="{63E7A732-489C-BE6A-ADA4-CBBCD51D26DB}"/>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6" imgW="344" imgH="344" progId="TCLayout.ActiveDocument.1">
                  <p:embed/>
                </p:oleObj>
              </mc:Choice>
              <mc:Fallback>
                <p:oleObj name="think-cell Folie" r:id="rId6" imgW="344" imgH="344" progId="TCLayout.ActiveDocument.1">
                  <p:embed/>
                  <p:pic>
                    <p:nvPicPr>
                      <p:cNvPr id="18" name="think-cell data - do not delete" hidden="1">
                        <a:extLst>
                          <a:ext uri="{FF2B5EF4-FFF2-40B4-BE49-F238E27FC236}">
                            <a16:creationId xmlns:a16="http://schemas.microsoft.com/office/drawing/2014/main" id="{63E7A732-489C-BE6A-ADA4-CBBCD51D26DB}"/>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Object3">
            <a:extLst>
              <a:ext uri="{FF2B5EF4-FFF2-40B4-BE49-F238E27FC236}">
                <a16:creationId xmlns:a16="http://schemas.microsoft.com/office/drawing/2014/main" id="{34108A30-8FAE-A121-58EA-DE7DF8DE3201}"/>
              </a:ext>
            </a:extLst>
          </p:cNvPr>
          <p:cNvSpPr>
            <a:spLocks noGrp="1"/>
          </p:cNvSpPr>
          <p:nvPr>
            <p:ph type="title"/>
          </p:nvPr>
        </p:nvSpPr>
        <p:spPr>
          <a:prstGeom prst="rect">
            <a:avLst/>
          </a:prstGeom>
          <a:noFill/>
          <a:ln/>
        </p:spPr>
        <p:txBody>
          <a:bodyPr vert="horz" wrap="square" rIns="0" rtlCol="0"/>
          <a:lstStyle/>
          <a:p>
            <a:r>
              <a:rPr lang="de-DE" dirty="0">
                <a:latin typeface="Calibri" panose="020F0502020204030204" pitchFamily="34" charset="0"/>
                <a:cs typeface="Calibri" panose="020F0502020204030204" pitchFamily="34" charset="0"/>
              </a:rPr>
              <a:t>Wie identifizieren Sie Muster in den Ergebnissen?</a:t>
            </a:r>
            <a:endParaRPr lang="en-US" dirty="0">
              <a:latin typeface="Calibri" panose="020F0502020204030204" pitchFamily="34" charset="0"/>
              <a:cs typeface="Calibri" panose="020F0502020204030204" pitchFamily="34" charset="0"/>
            </a:endParaRPr>
          </a:p>
        </p:txBody>
      </p:sp>
      <p:sp>
        <p:nvSpPr>
          <p:cNvPr id="3" name="Rechteck 2">
            <a:extLst>
              <a:ext uri="{FF2B5EF4-FFF2-40B4-BE49-F238E27FC236}">
                <a16:creationId xmlns:a16="http://schemas.microsoft.com/office/drawing/2014/main" id="{FE7CE8CF-A6BA-4186-1181-AFE760C9BE66}"/>
              </a:ext>
            </a:extLst>
          </p:cNvPr>
          <p:cNvSpPr>
            <a:spLocks/>
          </p:cNvSpPr>
          <p:nvPr>
            <p:custDataLst>
              <p:tags r:id="rId2"/>
            </p:custDataLst>
          </p:nvPr>
        </p:nvSpPr>
        <p:spPr>
          <a:xfrm>
            <a:off x="914036" y="1890321"/>
            <a:ext cx="3950386" cy="40216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60960" tIns="101600" rIns="0" bIns="101600" numCol="1" spcCol="0" rtlCol="0" fromWordArt="0" anchor="t" anchorCtr="0" forceAA="0" compatLnSpc="1">
            <a:prstTxWarp prst="textNoShape">
              <a:avLst/>
            </a:prstTxWarp>
            <a:noAutofit/>
          </a:bodyPr>
          <a:lstStyle/>
          <a:p>
            <a:pPr marL="365760" lvl="1">
              <a:spcBef>
                <a:spcPct val="0"/>
              </a:spcBef>
              <a:spcAft>
                <a:spcPct val="0"/>
              </a:spcAft>
            </a:pPr>
            <a:r>
              <a:rPr lang="de-DE" sz="1200" b="1" dirty="0">
                <a:solidFill>
                  <a:schemeClr val="tx1">
                    <a:lumMod val="100000"/>
                  </a:schemeClr>
                </a:solidFill>
                <a:latin typeface="Calibri" panose="020F0502020204030204" pitchFamily="34" charset="0"/>
                <a:ea typeface="Calibri" panose="020F0502020204030204" pitchFamily="34" charset="0"/>
                <a:cs typeface="Calibri" panose="020F0502020204030204" pitchFamily="34" charset="0"/>
              </a:rPr>
              <a:t>Vorstellung identifizierter Muster</a:t>
            </a:r>
          </a:p>
        </p:txBody>
      </p:sp>
      <p:sp>
        <p:nvSpPr>
          <p:cNvPr id="4" name="Ellipse 3">
            <a:extLst>
              <a:ext uri="{FF2B5EF4-FFF2-40B4-BE49-F238E27FC236}">
                <a16:creationId xmlns:a16="http://schemas.microsoft.com/office/drawing/2014/main" id="{69CC5170-52F6-41EB-FED1-838921194CA3}"/>
              </a:ext>
            </a:extLst>
          </p:cNvPr>
          <p:cNvSpPr>
            <a:spLocks/>
          </p:cNvSpPr>
          <p:nvPr>
            <p:custDataLst>
              <p:tags r:id="rId3"/>
            </p:custDataLst>
          </p:nvPr>
        </p:nvSpPr>
        <p:spPr>
          <a:xfrm>
            <a:off x="689333" y="1890321"/>
            <a:ext cx="402162" cy="402162"/>
          </a:xfrm>
          <a:prstGeom prst="ellipse">
            <a:avLst/>
          </a:prstGeom>
          <a:solidFill>
            <a:srgbClr val="74B440"/>
          </a:solidFill>
          <a:ln w="4064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60960" tIns="101600" rIns="60960" bIns="101600" numCol="1" spcCol="0" rtlCol="0" fromWordArt="0" anchor="ctr" anchorCtr="0" forceAA="0" compatLnSpc="1">
            <a:prstTxWarp prst="textNoShape">
              <a:avLst/>
            </a:prstTxWarp>
            <a:noAutofit/>
          </a:bodyPr>
          <a:lstStyle/>
          <a:p>
            <a:pPr algn="ctr">
              <a:spcBef>
                <a:spcPct val="0"/>
              </a:spcBef>
              <a:spcAft>
                <a:spcPct val="0"/>
              </a:spcAft>
            </a:pPr>
            <a:r>
              <a:rPr lang="de-DE" sz="1200" b="1" dirty="0">
                <a:solidFill>
                  <a:schemeClr val="bg1">
                    <a:lumMod val="100000"/>
                  </a:schemeClr>
                </a:solidFill>
                <a:latin typeface="Calibri" panose="020F0502020204030204" pitchFamily="34" charset="0"/>
                <a:ea typeface="Calibri" panose="020F0502020204030204" pitchFamily="34" charset="0"/>
                <a:cs typeface="Calibri" panose="020F0502020204030204" pitchFamily="34" charset="0"/>
              </a:rPr>
              <a:t>4</a:t>
            </a:r>
          </a:p>
        </p:txBody>
      </p:sp>
      <p:sp>
        <p:nvSpPr>
          <p:cNvPr id="5" name="Rechteck 4">
            <a:extLst>
              <a:ext uri="{FF2B5EF4-FFF2-40B4-BE49-F238E27FC236}">
                <a16:creationId xmlns:a16="http://schemas.microsoft.com/office/drawing/2014/main" id="{13AFEDDC-AD31-157A-9962-4D99EA147A51}"/>
              </a:ext>
            </a:extLst>
          </p:cNvPr>
          <p:cNvSpPr/>
          <p:nvPr/>
        </p:nvSpPr>
        <p:spPr>
          <a:xfrm>
            <a:off x="689335" y="2609883"/>
            <a:ext cx="4130316" cy="2981993"/>
          </a:xfrm>
          <a:prstGeom prst="rect">
            <a:avLst/>
          </a:prstGeom>
          <a:solidFill>
            <a:srgbClr val="D9D9D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7958" tIns="107958" rIns="107958" bIns="107958" rtlCol="0" anchor="ctr"/>
          <a:lstStyle/>
          <a:p>
            <a:pPr defTabSz="914034">
              <a:spcAft>
                <a:spcPts val="600"/>
              </a:spcAft>
            </a:pPr>
            <a:r>
              <a:rPr lang="de-DE" sz="1400" dirty="0">
                <a:solidFill>
                  <a:schemeClr val="tx1"/>
                </a:solidFill>
                <a:latin typeface="Calibri" panose="020F0502020204030204" pitchFamily="34" charset="0"/>
                <a:ea typeface="Calibri" panose="020F0502020204030204" pitchFamily="34" charset="0"/>
                <a:cs typeface="Calibri" panose="020F0502020204030204" pitchFamily="34" charset="0"/>
              </a:rPr>
              <a:t>Zur besseren Interpretation der Ergebnisse des Online-Self-Assessments und deren Einordnung in den Kontext des eigenen Stadtwerks empfiehlt es sich, </a:t>
            </a:r>
            <a:r>
              <a:rPr lang="de-DE" sz="1400" b="1" dirty="0">
                <a:solidFill>
                  <a:schemeClr val="tx1"/>
                </a:solidFill>
                <a:latin typeface="Calibri" panose="020F0502020204030204" pitchFamily="34" charset="0"/>
                <a:ea typeface="Calibri" panose="020F0502020204030204" pitchFamily="34" charset="0"/>
                <a:cs typeface="Calibri" panose="020F0502020204030204" pitchFamily="34" charset="0"/>
              </a:rPr>
              <a:t>Muster</a:t>
            </a:r>
            <a:r>
              <a:rPr lang="de-DE" sz="1400" dirty="0">
                <a:solidFill>
                  <a:schemeClr val="tx1"/>
                </a:solidFill>
                <a:latin typeface="Calibri" panose="020F0502020204030204" pitchFamily="34" charset="0"/>
                <a:ea typeface="Calibri" panose="020F0502020204030204" pitchFamily="34" charset="0"/>
                <a:cs typeface="Calibri" panose="020F0502020204030204" pitchFamily="34" charset="0"/>
              </a:rPr>
              <a:t> in den Resultaten zu identifizieren und daraus gezielte </a:t>
            </a:r>
            <a:r>
              <a:rPr lang="de-DE" sz="1400" b="1" dirty="0">
                <a:solidFill>
                  <a:schemeClr val="tx1"/>
                </a:solidFill>
                <a:latin typeface="Calibri" panose="020F0502020204030204" pitchFamily="34" charset="0"/>
                <a:ea typeface="Calibri" panose="020F0502020204030204" pitchFamily="34" charset="0"/>
                <a:cs typeface="Calibri" panose="020F0502020204030204" pitchFamily="34" charset="0"/>
              </a:rPr>
              <a:t>Schlussfolgerungen</a:t>
            </a:r>
            <a:r>
              <a:rPr lang="de-DE" sz="1400" dirty="0">
                <a:solidFill>
                  <a:schemeClr val="tx1"/>
                </a:solidFill>
                <a:latin typeface="Calibri" panose="020F0502020204030204" pitchFamily="34" charset="0"/>
                <a:ea typeface="Calibri" panose="020F0502020204030204" pitchFamily="34" charset="0"/>
                <a:cs typeface="Calibri" panose="020F0502020204030204" pitchFamily="34" charset="0"/>
              </a:rPr>
              <a:t> abzuleiten.</a:t>
            </a:r>
          </a:p>
          <a:p>
            <a:pPr defTabSz="914034">
              <a:spcAft>
                <a:spcPts val="600"/>
              </a:spcAft>
            </a:pPr>
            <a:r>
              <a:rPr lang="de-DE" sz="1400" dirty="0">
                <a:solidFill>
                  <a:schemeClr val="accent2"/>
                </a:solidFill>
                <a:latin typeface="Calibri" panose="020F0502020204030204" pitchFamily="34" charset="0"/>
                <a:ea typeface="Calibri" panose="020F0502020204030204" pitchFamily="34" charset="0"/>
                <a:cs typeface="Calibri" panose="020F0502020204030204" pitchFamily="34" charset="0"/>
              </a:rPr>
              <a:t>Grün</a:t>
            </a:r>
            <a:r>
              <a:rPr lang="de-DE" sz="1400" dirty="0">
                <a:solidFill>
                  <a:schemeClr val="tx1"/>
                </a:solidFill>
                <a:latin typeface="Calibri" panose="020F0502020204030204" pitchFamily="34" charset="0"/>
                <a:ea typeface="Calibri" panose="020F0502020204030204" pitchFamily="34" charset="0"/>
                <a:cs typeface="Calibri" panose="020F0502020204030204" pitchFamily="34" charset="0"/>
              </a:rPr>
              <a:t>: 	Dekarbonisierung</a:t>
            </a:r>
            <a:br>
              <a:rPr lang="de-DE" sz="1400" dirty="0">
                <a:solidFill>
                  <a:schemeClr val="tx1"/>
                </a:solidFill>
                <a:latin typeface="Calibri" panose="020F0502020204030204" pitchFamily="34" charset="0"/>
                <a:ea typeface="Calibri" panose="020F0502020204030204" pitchFamily="34" charset="0"/>
                <a:cs typeface="Calibri" panose="020F0502020204030204" pitchFamily="34" charset="0"/>
              </a:rPr>
            </a:br>
            <a:r>
              <a:rPr lang="de-DE" sz="1400" dirty="0">
                <a:solidFill>
                  <a:schemeClr val="accent3"/>
                </a:solidFill>
                <a:latin typeface="Calibri" panose="020F0502020204030204" pitchFamily="34" charset="0"/>
                <a:ea typeface="Calibri" panose="020F0502020204030204" pitchFamily="34" charset="0"/>
                <a:cs typeface="Calibri" panose="020F0502020204030204" pitchFamily="34" charset="0"/>
              </a:rPr>
              <a:t>Blau</a:t>
            </a:r>
            <a:r>
              <a:rPr lang="de-DE" sz="1400" dirty="0">
                <a:solidFill>
                  <a:schemeClr val="tx1"/>
                </a:solidFill>
                <a:latin typeface="Calibri" panose="020F0502020204030204" pitchFamily="34" charset="0"/>
                <a:ea typeface="Calibri" panose="020F0502020204030204" pitchFamily="34" charset="0"/>
                <a:cs typeface="Calibri" panose="020F0502020204030204" pitchFamily="34" charset="0"/>
              </a:rPr>
              <a:t>: 	Digitalisierung</a:t>
            </a:r>
            <a:br>
              <a:rPr lang="de-DE" sz="1400" dirty="0">
                <a:solidFill>
                  <a:schemeClr val="tx1"/>
                </a:solidFill>
                <a:latin typeface="Calibri" panose="020F0502020204030204" pitchFamily="34" charset="0"/>
                <a:ea typeface="Calibri" panose="020F0502020204030204" pitchFamily="34" charset="0"/>
                <a:cs typeface="Calibri" panose="020F0502020204030204" pitchFamily="34" charset="0"/>
              </a:rPr>
            </a:br>
            <a:r>
              <a:rPr lang="de-DE" sz="1400" dirty="0">
                <a:solidFill>
                  <a:srgbClr val="FFAA91"/>
                </a:solidFill>
                <a:latin typeface="Calibri" panose="020F0502020204030204" pitchFamily="34" charset="0"/>
                <a:ea typeface="Calibri" panose="020F0502020204030204" pitchFamily="34" charset="0"/>
                <a:cs typeface="Calibri" panose="020F0502020204030204" pitchFamily="34" charset="0"/>
              </a:rPr>
              <a:t>Orange</a:t>
            </a:r>
            <a:r>
              <a:rPr lang="de-DE" sz="1400" dirty="0">
                <a:solidFill>
                  <a:schemeClr val="tx1"/>
                </a:solidFill>
                <a:latin typeface="Calibri" panose="020F0502020204030204" pitchFamily="34" charset="0"/>
                <a:ea typeface="Calibri" panose="020F0502020204030204" pitchFamily="34" charset="0"/>
                <a:cs typeface="Calibri" panose="020F0502020204030204" pitchFamily="34" charset="0"/>
              </a:rPr>
              <a:t>: 	Übergeordnetes</a:t>
            </a:r>
          </a:p>
          <a:p>
            <a:pPr defTabSz="914034">
              <a:spcAft>
                <a:spcPts val="600"/>
              </a:spcAft>
            </a:pPr>
            <a:endParaRPr lang="de-DE" sz="14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defTabSz="914034">
              <a:spcAft>
                <a:spcPts val="600"/>
              </a:spcAft>
            </a:pPr>
            <a:r>
              <a:rPr lang="de-DE" sz="1400" dirty="0">
                <a:solidFill>
                  <a:schemeClr val="accent5">
                    <a:lumMod val="50000"/>
                  </a:schemeClr>
                </a:solidFill>
                <a:latin typeface="Calibri" panose="020F0502020204030204" pitchFamily="34" charset="0"/>
                <a:ea typeface="Calibri" panose="020F0502020204030204" pitchFamily="34" charset="0"/>
                <a:cs typeface="Calibri" panose="020F0502020204030204" pitchFamily="34" charset="0"/>
              </a:rPr>
              <a:t>Hilfestellungen dazu finden Sie auf der nächsten Folie.</a:t>
            </a:r>
          </a:p>
        </p:txBody>
      </p:sp>
      <p:pic>
        <p:nvPicPr>
          <p:cNvPr id="20" name="Grafik 19">
            <a:extLst>
              <a:ext uri="{FF2B5EF4-FFF2-40B4-BE49-F238E27FC236}">
                <a16:creationId xmlns:a16="http://schemas.microsoft.com/office/drawing/2014/main" id="{13CA6BAF-6C21-5B3C-8D6E-B8A776FB33C5}"/>
              </a:ext>
            </a:extLst>
          </p:cNvPr>
          <p:cNvPicPr>
            <a:picLocks noChangeAspect="1"/>
          </p:cNvPicPr>
          <p:nvPr/>
        </p:nvPicPr>
        <p:blipFill>
          <a:blip r:embed="rId8"/>
          <a:srcRect/>
          <a:stretch/>
        </p:blipFill>
        <p:spPr>
          <a:xfrm>
            <a:off x="5733844" y="2086124"/>
            <a:ext cx="3581786" cy="2014754"/>
          </a:xfrm>
          <a:prstGeom prst="rect">
            <a:avLst/>
          </a:prstGeom>
          <a:ln>
            <a:solidFill>
              <a:schemeClr val="tx1">
                <a:lumMod val="50000"/>
                <a:lumOff val="50000"/>
              </a:schemeClr>
            </a:solidFill>
          </a:ln>
          <a:effectLst>
            <a:outerShdw blurRad="50800" dist="38100" dir="2700000" algn="tl" rotWithShape="0">
              <a:prstClr val="black">
                <a:alpha val="40000"/>
              </a:prstClr>
            </a:outerShdw>
          </a:effectLst>
        </p:spPr>
      </p:pic>
      <p:pic>
        <p:nvPicPr>
          <p:cNvPr id="21" name="Grafik 20">
            <a:extLst>
              <a:ext uri="{FF2B5EF4-FFF2-40B4-BE49-F238E27FC236}">
                <a16:creationId xmlns:a16="http://schemas.microsoft.com/office/drawing/2014/main" id="{F01A0DB2-7C3A-1F99-D9AB-D5139E485242}"/>
              </a:ext>
            </a:extLst>
          </p:cNvPr>
          <p:cNvPicPr>
            <a:picLocks noChangeAspect="1"/>
          </p:cNvPicPr>
          <p:nvPr/>
        </p:nvPicPr>
        <p:blipFill>
          <a:blip r:embed="rId9"/>
          <a:srcRect/>
          <a:stretch/>
        </p:blipFill>
        <p:spPr>
          <a:xfrm>
            <a:off x="6458159" y="2757562"/>
            <a:ext cx="3581786" cy="2014754"/>
          </a:xfrm>
          <a:prstGeom prst="rect">
            <a:avLst/>
          </a:prstGeom>
          <a:ln>
            <a:solidFill>
              <a:schemeClr val="tx1">
                <a:lumMod val="50000"/>
                <a:lumOff val="50000"/>
              </a:schemeClr>
            </a:solidFill>
          </a:ln>
          <a:effectLst>
            <a:outerShdw blurRad="50800" dist="38100" dir="2700000" algn="tl" rotWithShape="0">
              <a:prstClr val="black">
                <a:alpha val="40000"/>
              </a:prstClr>
            </a:outerShdw>
          </a:effectLst>
        </p:spPr>
      </p:pic>
      <p:pic>
        <p:nvPicPr>
          <p:cNvPr id="22" name="Grafik 21">
            <a:extLst>
              <a:ext uri="{FF2B5EF4-FFF2-40B4-BE49-F238E27FC236}">
                <a16:creationId xmlns:a16="http://schemas.microsoft.com/office/drawing/2014/main" id="{B29E8A52-A13A-B691-4D4D-6DF621A771CC}"/>
              </a:ext>
            </a:extLst>
          </p:cNvPr>
          <p:cNvPicPr>
            <a:picLocks noChangeAspect="1"/>
          </p:cNvPicPr>
          <p:nvPr/>
        </p:nvPicPr>
        <p:blipFill>
          <a:blip r:embed="rId10"/>
          <a:srcRect/>
          <a:stretch/>
        </p:blipFill>
        <p:spPr>
          <a:xfrm>
            <a:off x="7192938" y="3429000"/>
            <a:ext cx="3581786" cy="2014754"/>
          </a:xfrm>
          <a:prstGeom prst="rect">
            <a:avLst/>
          </a:prstGeom>
          <a:ln>
            <a:solidFill>
              <a:schemeClr val="tx1">
                <a:lumMod val="50000"/>
                <a:lumOff val="50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1211873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669BC-2EE0-E471-15FD-CD7D8A4D63E4}"/>
            </a:ext>
          </a:extLst>
        </p:cNvPr>
        <p:cNvGrpSpPr/>
        <p:nvPr/>
      </p:nvGrpSpPr>
      <p:grpSpPr>
        <a:xfrm>
          <a:off x="0" y="0"/>
          <a:ext cx="0" cy="0"/>
          <a:chOff x="0" y="0"/>
          <a:chExt cx="0" cy="0"/>
        </a:xfrm>
      </p:grpSpPr>
      <p:graphicFrame>
        <p:nvGraphicFramePr>
          <p:cNvPr id="18" name="think-cell data - do not delete" hidden="1">
            <a:extLst>
              <a:ext uri="{FF2B5EF4-FFF2-40B4-BE49-F238E27FC236}">
                <a16:creationId xmlns:a16="http://schemas.microsoft.com/office/drawing/2014/main" id="{C1D5307F-EB49-3CBB-2AFB-22598FC88904}"/>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44" imgH="344" progId="TCLayout.ActiveDocument.1">
                  <p:embed/>
                </p:oleObj>
              </mc:Choice>
              <mc:Fallback>
                <p:oleObj name="think-cell Folie" r:id="rId4" imgW="344" imgH="344" progId="TCLayout.ActiveDocument.1">
                  <p:embed/>
                  <p:pic>
                    <p:nvPicPr>
                      <p:cNvPr id="18" name="think-cell data - do not delete" hidden="1">
                        <a:extLst>
                          <a:ext uri="{FF2B5EF4-FFF2-40B4-BE49-F238E27FC236}">
                            <a16:creationId xmlns:a16="http://schemas.microsoft.com/office/drawing/2014/main" id="{C1D5307F-EB49-3CBB-2AFB-22598FC8890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Object3">
            <a:extLst>
              <a:ext uri="{FF2B5EF4-FFF2-40B4-BE49-F238E27FC236}">
                <a16:creationId xmlns:a16="http://schemas.microsoft.com/office/drawing/2014/main" id="{5B188A5D-E4DB-7C04-874F-6AE10C9E7B5C}"/>
              </a:ext>
            </a:extLst>
          </p:cNvPr>
          <p:cNvSpPr>
            <a:spLocks noGrp="1"/>
          </p:cNvSpPr>
          <p:nvPr>
            <p:ph type="title"/>
          </p:nvPr>
        </p:nvSpPr>
        <p:spPr>
          <a:prstGeom prst="rect">
            <a:avLst/>
          </a:prstGeom>
          <a:noFill/>
          <a:ln/>
        </p:spPr>
        <p:txBody>
          <a:bodyPr vert="horz" wrap="square" rIns="0" rtlCol="0"/>
          <a:lstStyle/>
          <a:p>
            <a:r>
              <a:rPr lang="en-US" dirty="0">
                <a:latin typeface="Calibri" panose="020F0502020204030204" pitchFamily="34" charset="0"/>
                <a:cs typeface="Calibri" panose="020F0502020204030204" pitchFamily="34" charset="0"/>
              </a:rPr>
              <a:t>Tipps zum Muster-Erkennen</a:t>
            </a:r>
          </a:p>
        </p:txBody>
      </p:sp>
      <p:sp>
        <p:nvSpPr>
          <p:cNvPr id="3" name="Textfeld 2">
            <a:extLst>
              <a:ext uri="{FF2B5EF4-FFF2-40B4-BE49-F238E27FC236}">
                <a16:creationId xmlns:a16="http://schemas.microsoft.com/office/drawing/2014/main" id="{9CBED294-92A8-F057-F272-DDC13E794D90}"/>
              </a:ext>
            </a:extLst>
          </p:cNvPr>
          <p:cNvSpPr txBox="1"/>
          <p:nvPr/>
        </p:nvSpPr>
        <p:spPr>
          <a:xfrm>
            <a:off x="4444630" y="2534870"/>
            <a:ext cx="3302743" cy="2954655"/>
          </a:xfrm>
          <a:prstGeom prst="rect">
            <a:avLst/>
          </a:prstGeom>
          <a:noFill/>
        </p:spPr>
        <p:txBody>
          <a:bodyPr wrap="square">
            <a:spAutoFit/>
          </a:bodyPr>
          <a:lstStyle/>
          <a:p>
            <a:pPr algn="ctr">
              <a:spcBef>
                <a:spcPts val="600"/>
              </a:spcBef>
              <a:spcAft>
                <a:spcPts val="600"/>
              </a:spcAft>
            </a:pPr>
            <a:r>
              <a:rPr lang="de-DE" sz="1400" b="1" dirty="0">
                <a:latin typeface="Calibri" panose="020F0502020204030204" pitchFamily="34" charset="0"/>
                <a:ea typeface="Calibri" panose="020F0502020204030204" pitchFamily="34" charset="0"/>
                <a:cs typeface="Calibri" panose="020F0502020204030204" pitchFamily="34" charset="0"/>
              </a:rPr>
              <a:t>Qualität &amp; Plausibilität</a:t>
            </a:r>
          </a:p>
          <a:p>
            <a:pPr algn="ctr">
              <a:spcBef>
                <a:spcPts val="600"/>
              </a:spcBef>
              <a:spcAft>
                <a:spcPts val="600"/>
              </a:spcAft>
            </a:pPr>
            <a:r>
              <a:rPr lang="de-DE" sz="1200" b="1" dirty="0">
                <a:latin typeface="Calibri" panose="020F0502020204030204" pitchFamily="34" charset="0"/>
                <a:ea typeface="Calibri" panose="020F0502020204030204" pitchFamily="34" charset="0"/>
                <a:cs typeface="Calibri" panose="020F0502020204030204" pitchFamily="34" charset="0"/>
              </a:rPr>
              <a:t>Widersprüche</a:t>
            </a:r>
            <a:r>
              <a:rPr lang="de-DE" sz="1200" dirty="0">
                <a:latin typeface="Calibri" panose="020F0502020204030204" pitchFamily="34" charset="0"/>
                <a:ea typeface="Calibri" panose="020F0502020204030204" pitchFamily="34" charset="0"/>
                <a:cs typeface="Calibri" panose="020F0502020204030204" pitchFamily="34" charset="0"/>
              </a:rPr>
              <a:t> markieren (z. B. gleiche Fähigkeit in einem Anwendungsbereich 2, im anderen 4): Hinweis auf Bereichsunterschiede</a:t>
            </a:r>
          </a:p>
          <a:p>
            <a:pPr algn="ctr">
              <a:spcBef>
                <a:spcPts val="600"/>
              </a:spcBef>
              <a:spcAft>
                <a:spcPts val="600"/>
              </a:spcAft>
            </a:pPr>
            <a:r>
              <a:rPr lang="de-DE" sz="1200" b="1" dirty="0">
                <a:latin typeface="Calibri" panose="020F0502020204030204" pitchFamily="34" charset="0"/>
                <a:ea typeface="Calibri" panose="020F0502020204030204" pitchFamily="34" charset="0"/>
                <a:cs typeface="Calibri" panose="020F0502020204030204" pitchFamily="34" charset="0"/>
              </a:rPr>
              <a:t>Varianz</a:t>
            </a:r>
            <a:r>
              <a:rPr lang="de-DE" sz="1200" dirty="0">
                <a:latin typeface="Calibri" panose="020F0502020204030204" pitchFamily="34" charset="0"/>
                <a:ea typeface="Calibri" panose="020F0502020204030204" pitchFamily="34" charset="0"/>
                <a:cs typeface="Calibri" panose="020F0502020204030204" pitchFamily="34" charset="0"/>
              </a:rPr>
              <a:t> statt nur Mittelwerte: Achten Sie auf die Varianzen und nicht nur auf die Mittelwerte; Große Streuung zeigt Heterogenität; gezielte Harmonisierung kann schnell Wirkung zeigen</a:t>
            </a:r>
          </a:p>
          <a:p>
            <a:pPr algn="ctr">
              <a:spcBef>
                <a:spcPts val="600"/>
              </a:spcBef>
              <a:spcAft>
                <a:spcPts val="600"/>
              </a:spcAft>
            </a:pPr>
            <a:r>
              <a:rPr lang="de-DE" sz="1200" b="1" dirty="0">
                <a:latin typeface="Calibri" panose="020F0502020204030204" pitchFamily="34" charset="0"/>
                <a:ea typeface="Calibri" panose="020F0502020204030204" pitchFamily="34" charset="0"/>
                <a:cs typeface="Calibri" panose="020F0502020204030204" pitchFamily="34" charset="0"/>
              </a:rPr>
              <a:t>Kontextfragen</a:t>
            </a:r>
            <a:r>
              <a:rPr lang="de-DE" sz="1200" dirty="0">
                <a:latin typeface="Calibri" panose="020F0502020204030204" pitchFamily="34" charset="0"/>
                <a:ea typeface="Calibri" panose="020F0502020204030204" pitchFamily="34" charset="0"/>
                <a:cs typeface="Calibri" panose="020F0502020204030204" pitchFamily="34" charset="0"/>
              </a:rPr>
              <a:t>: Welche strategischen Ziele (z. B. Dekarbonisierung) sind priorisiert? Passen die Reifegrade dazu?</a:t>
            </a:r>
          </a:p>
          <a:p>
            <a:pPr algn="ctr">
              <a:spcBef>
                <a:spcPts val="600"/>
              </a:spcBef>
              <a:spcAft>
                <a:spcPts val="600"/>
              </a:spcAft>
            </a:pPr>
            <a:endParaRPr lang="de-DE" sz="1200" dirty="0">
              <a:latin typeface="Calibri" panose="020F0502020204030204" pitchFamily="34" charset="0"/>
              <a:ea typeface="Calibri" panose="020F0502020204030204" pitchFamily="34" charset="0"/>
              <a:cs typeface="Calibri" panose="020F0502020204030204" pitchFamily="34" charset="0"/>
            </a:endParaRPr>
          </a:p>
        </p:txBody>
      </p:sp>
      <p:sp>
        <p:nvSpPr>
          <p:cNvPr id="4" name="Textfeld 3">
            <a:extLst>
              <a:ext uri="{FF2B5EF4-FFF2-40B4-BE49-F238E27FC236}">
                <a16:creationId xmlns:a16="http://schemas.microsoft.com/office/drawing/2014/main" id="{A85564CC-1FEB-DADF-14C1-55EFDB82ADE4}"/>
              </a:ext>
            </a:extLst>
          </p:cNvPr>
          <p:cNvSpPr txBox="1"/>
          <p:nvPr/>
        </p:nvSpPr>
        <p:spPr>
          <a:xfrm>
            <a:off x="8273915" y="2534870"/>
            <a:ext cx="3302743" cy="1877437"/>
          </a:xfrm>
          <a:prstGeom prst="rect">
            <a:avLst/>
          </a:prstGeom>
          <a:noFill/>
        </p:spPr>
        <p:txBody>
          <a:bodyPr wrap="square">
            <a:spAutoFit/>
          </a:bodyPr>
          <a:lstStyle/>
          <a:p>
            <a:pPr algn="ctr">
              <a:spcBef>
                <a:spcPts val="600"/>
              </a:spcBef>
              <a:spcAft>
                <a:spcPts val="600"/>
              </a:spcAft>
            </a:pPr>
            <a:r>
              <a:rPr lang="de-DE" sz="1400" b="1" dirty="0">
                <a:latin typeface="Calibri" panose="020F0502020204030204" pitchFamily="34" charset="0"/>
                <a:ea typeface="Calibri" panose="020F0502020204030204" pitchFamily="34" charset="0"/>
                <a:cs typeface="Calibri" panose="020F0502020204030204" pitchFamily="34" charset="0"/>
              </a:rPr>
              <a:t>Visual &amp; Workflow</a:t>
            </a:r>
          </a:p>
          <a:p>
            <a:pPr algn="ctr">
              <a:spcBef>
                <a:spcPts val="600"/>
              </a:spcBef>
              <a:spcAft>
                <a:spcPts val="600"/>
              </a:spcAft>
            </a:pPr>
            <a:r>
              <a:rPr lang="de-DE" sz="1200" b="1" dirty="0">
                <a:latin typeface="Calibri" panose="020F0502020204030204" pitchFamily="34" charset="0"/>
                <a:ea typeface="Calibri" panose="020F0502020204030204" pitchFamily="34" charset="0"/>
                <a:cs typeface="Calibri" panose="020F0502020204030204" pitchFamily="34" charset="0"/>
              </a:rPr>
              <a:t>Weitere Diagramme</a:t>
            </a:r>
            <a:r>
              <a:rPr lang="de-DE" sz="1200" dirty="0">
                <a:latin typeface="Calibri" panose="020F0502020204030204" pitchFamily="34" charset="0"/>
                <a:ea typeface="Calibri" panose="020F0502020204030204" pitchFamily="34" charset="0"/>
                <a:cs typeface="Calibri" panose="020F0502020204030204" pitchFamily="34" charset="0"/>
              </a:rPr>
              <a:t> erstellen, um Zusammenhänge darzustellen</a:t>
            </a:r>
          </a:p>
          <a:p>
            <a:pPr algn="ctr">
              <a:spcBef>
                <a:spcPts val="600"/>
              </a:spcBef>
              <a:spcAft>
                <a:spcPts val="600"/>
              </a:spcAft>
            </a:pPr>
            <a:r>
              <a:rPr lang="de-DE" sz="1200" b="1" dirty="0">
                <a:latin typeface="Calibri" panose="020F0502020204030204" pitchFamily="34" charset="0"/>
                <a:ea typeface="Calibri" panose="020F0502020204030204" pitchFamily="34" charset="0"/>
                <a:cs typeface="Calibri" panose="020F0502020204030204" pitchFamily="34" charset="0"/>
              </a:rPr>
              <a:t>Kausalketten</a:t>
            </a:r>
            <a:r>
              <a:rPr lang="de-DE" sz="1200" dirty="0">
                <a:latin typeface="Calibri" panose="020F0502020204030204" pitchFamily="34" charset="0"/>
                <a:ea typeface="Calibri" panose="020F0502020204030204" pitchFamily="34" charset="0"/>
                <a:cs typeface="Calibri" panose="020F0502020204030204" pitchFamily="34" charset="0"/>
              </a:rPr>
              <a:t> skizzieren (z. B. fehlende Data Governance → inkonsistente Daten → eingeschränkte datenbasierte Entscheidungen)</a:t>
            </a:r>
          </a:p>
          <a:p>
            <a:pPr algn="ctr">
              <a:spcBef>
                <a:spcPts val="600"/>
              </a:spcBef>
              <a:spcAft>
                <a:spcPts val="600"/>
              </a:spcAft>
            </a:pPr>
            <a:endParaRPr lang="de-DE" sz="1200" dirty="0">
              <a:latin typeface="Calibri" panose="020F0502020204030204" pitchFamily="34" charset="0"/>
              <a:ea typeface="Calibri" panose="020F0502020204030204" pitchFamily="34" charset="0"/>
              <a:cs typeface="Calibri" panose="020F0502020204030204" pitchFamily="34" charset="0"/>
            </a:endParaRPr>
          </a:p>
        </p:txBody>
      </p:sp>
      <p:sp>
        <p:nvSpPr>
          <p:cNvPr id="5" name="Textfeld 4">
            <a:extLst>
              <a:ext uri="{FF2B5EF4-FFF2-40B4-BE49-F238E27FC236}">
                <a16:creationId xmlns:a16="http://schemas.microsoft.com/office/drawing/2014/main" id="{93CD5176-C9FE-CFE6-9944-EED3B01538C2}"/>
              </a:ext>
            </a:extLst>
          </p:cNvPr>
          <p:cNvSpPr txBox="1"/>
          <p:nvPr/>
        </p:nvSpPr>
        <p:spPr>
          <a:xfrm>
            <a:off x="615345" y="2534870"/>
            <a:ext cx="3302743" cy="3139321"/>
          </a:xfrm>
          <a:prstGeom prst="rect">
            <a:avLst/>
          </a:prstGeom>
          <a:noFill/>
        </p:spPr>
        <p:txBody>
          <a:bodyPr wrap="square">
            <a:spAutoFit/>
          </a:bodyPr>
          <a:lstStyle/>
          <a:p>
            <a:pPr algn="ctr">
              <a:spcBef>
                <a:spcPts val="600"/>
              </a:spcBef>
              <a:spcAft>
                <a:spcPts val="600"/>
              </a:spcAft>
            </a:pPr>
            <a:r>
              <a:rPr lang="de-DE" sz="1400" b="1" dirty="0">
                <a:latin typeface="Calibri" panose="020F0502020204030204" pitchFamily="34" charset="0"/>
                <a:ea typeface="Calibri" panose="020F0502020204030204" pitchFamily="34" charset="0"/>
                <a:cs typeface="Calibri" panose="020F0502020204030204" pitchFamily="34" charset="0"/>
              </a:rPr>
              <a:t>Struktur &amp; Vergleich</a:t>
            </a:r>
          </a:p>
          <a:p>
            <a:pPr algn="ctr">
              <a:spcBef>
                <a:spcPts val="600"/>
              </a:spcBef>
              <a:spcAft>
                <a:spcPts val="600"/>
              </a:spcAft>
            </a:pPr>
            <a:r>
              <a:rPr lang="de-DE" sz="1200" b="1" dirty="0">
                <a:latin typeface="Calibri" panose="020F0502020204030204" pitchFamily="34" charset="0"/>
                <a:ea typeface="Calibri" panose="020F0502020204030204" pitchFamily="34" charset="0"/>
                <a:cs typeface="Calibri" panose="020F0502020204030204" pitchFamily="34" charset="0"/>
              </a:rPr>
              <a:t>Clustern</a:t>
            </a:r>
            <a:r>
              <a:rPr lang="de-DE" sz="1200" dirty="0">
                <a:latin typeface="Calibri" panose="020F0502020204030204" pitchFamily="34" charset="0"/>
                <a:ea typeface="Calibri" panose="020F0502020204030204" pitchFamily="34" charset="0"/>
                <a:cs typeface="Calibri" panose="020F0502020204030204" pitchFamily="34" charset="0"/>
              </a:rPr>
              <a:t> nach Fokusbereichen (Dekarbonisierung, Digitalisierung vs. Übergeordnet) und clustern nach Anwendungsbereichen (Energieerzeugung; Stromnetze; Vertrieb, Einkauf und Verwaltung), falls nach Anwendungsbereichen getrennt wurde.</a:t>
            </a:r>
          </a:p>
          <a:p>
            <a:pPr algn="ctr">
              <a:spcBef>
                <a:spcPts val="600"/>
              </a:spcBef>
              <a:spcAft>
                <a:spcPts val="600"/>
              </a:spcAft>
            </a:pPr>
            <a:r>
              <a:rPr lang="de-DE" sz="1200" b="1" dirty="0">
                <a:latin typeface="Calibri" panose="020F0502020204030204" pitchFamily="34" charset="0"/>
                <a:ea typeface="Calibri" panose="020F0502020204030204" pitchFamily="34" charset="0"/>
                <a:cs typeface="Calibri" panose="020F0502020204030204" pitchFamily="34" charset="0"/>
              </a:rPr>
              <a:t>Konsistenz</a:t>
            </a:r>
            <a:r>
              <a:rPr lang="de-DE" sz="1200" dirty="0">
                <a:latin typeface="Calibri" panose="020F0502020204030204" pitchFamily="34" charset="0"/>
                <a:ea typeface="Calibri" panose="020F0502020204030204" pitchFamily="34" charset="0"/>
                <a:cs typeface="Calibri" panose="020F0502020204030204" pitchFamily="34" charset="0"/>
              </a:rPr>
              <a:t> prüfen: Sind Bewertungen in ähnlichen Fähigkeiten über die Bereiche hinweg konsistent? Wo gibt es Ausreißer/Abweichungen?</a:t>
            </a:r>
          </a:p>
          <a:p>
            <a:pPr algn="ctr">
              <a:spcBef>
                <a:spcPts val="600"/>
              </a:spcBef>
              <a:spcAft>
                <a:spcPts val="600"/>
              </a:spcAft>
            </a:pPr>
            <a:r>
              <a:rPr lang="de-DE" sz="1200" b="1" dirty="0">
                <a:latin typeface="Calibri" panose="020F0502020204030204" pitchFamily="34" charset="0"/>
                <a:ea typeface="Calibri" panose="020F0502020204030204" pitchFamily="34" charset="0"/>
                <a:cs typeface="Calibri" panose="020F0502020204030204" pitchFamily="34" charset="0"/>
              </a:rPr>
              <a:t>Häufigkeiten</a:t>
            </a:r>
            <a:r>
              <a:rPr lang="de-DE" sz="1200" dirty="0">
                <a:latin typeface="Calibri" panose="020F0502020204030204" pitchFamily="34" charset="0"/>
                <a:ea typeface="Calibri" panose="020F0502020204030204" pitchFamily="34" charset="0"/>
                <a:cs typeface="Calibri" panose="020F0502020204030204" pitchFamily="34" charset="0"/>
              </a:rPr>
              <a:t> &amp; </a:t>
            </a:r>
            <a:r>
              <a:rPr lang="de-DE" sz="1200" b="1" dirty="0">
                <a:latin typeface="Calibri" panose="020F0502020204030204" pitchFamily="34" charset="0"/>
                <a:ea typeface="Calibri" panose="020F0502020204030204" pitchFamily="34" charset="0"/>
                <a:cs typeface="Calibri" panose="020F0502020204030204" pitchFamily="34" charset="0"/>
              </a:rPr>
              <a:t>Wiederholungen</a:t>
            </a:r>
            <a:r>
              <a:rPr lang="de-DE" sz="1200" dirty="0">
                <a:latin typeface="Calibri" panose="020F0502020204030204" pitchFamily="34" charset="0"/>
                <a:ea typeface="Calibri" panose="020F0502020204030204" pitchFamily="34" charset="0"/>
                <a:cs typeface="Calibri" panose="020F0502020204030204" pitchFamily="34" charset="0"/>
              </a:rPr>
              <a:t>: Fähigkeiten, die mehrfach niedrig oder hoch auftreten, sind meist systemische Muster</a:t>
            </a:r>
          </a:p>
          <a:p>
            <a:pPr algn="ctr">
              <a:spcBef>
                <a:spcPts val="600"/>
              </a:spcBef>
              <a:spcAft>
                <a:spcPts val="600"/>
              </a:spcAft>
            </a:pPr>
            <a:endParaRPr lang="de-DE" sz="1200" dirty="0">
              <a:latin typeface="Calibri" panose="020F0502020204030204" pitchFamily="34" charset="0"/>
              <a:ea typeface="Calibri" panose="020F0502020204030204" pitchFamily="34" charset="0"/>
              <a:cs typeface="Calibri" panose="020F0502020204030204" pitchFamily="34" charset="0"/>
            </a:endParaRPr>
          </a:p>
        </p:txBody>
      </p:sp>
      <p:pic>
        <p:nvPicPr>
          <p:cNvPr id="13" name="Grafik 12" descr="Mandala mit einfarbiger Füllung">
            <a:extLst>
              <a:ext uri="{FF2B5EF4-FFF2-40B4-BE49-F238E27FC236}">
                <a16:creationId xmlns:a16="http://schemas.microsoft.com/office/drawing/2014/main" id="{C2A08EDD-EAA8-EED7-D77E-43BC1BA7256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468086" y="1538898"/>
            <a:ext cx="914400" cy="914400"/>
          </a:xfrm>
          <a:prstGeom prst="rect">
            <a:avLst/>
          </a:prstGeom>
        </p:spPr>
      </p:pic>
      <p:pic>
        <p:nvPicPr>
          <p:cNvPr id="15" name="Grafik 14" descr="Klemmbrett Marke mit einfarbiger Füllung">
            <a:extLst>
              <a:ext uri="{FF2B5EF4-FFF2-40B4-BE49-F238E27FC236}">
                <a16:creationId xmlns:a16="http://schemas.microsoft.com/office/drawing/2014/main" id="{149BBED4-24DF-1005-C0DA-EA8379DAE66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638006" y="1538898"/>
            <a:ext cx="914400" cy="914400"/>
          </a:xfrm>
          <a:prstGeom prst="rect">
            <a:avLst/>
          </a:prstGeom>
        </p:spPr>
      </p:pic>
      <p:pic>
        <p:nvPicPr>
          <p:cNvPr id="17" name="Grafik 16" descr="Hierarchie mit einfarbiger Füllung">
            <a:extLst>
              <a:ext uri="{FF2B5EF4-FFF2-40B4-BE49-F238E27FC236}">
                <a16:creationId xmlns:a16="http://schemas.microsoft.com/office/drawing/2014/main" id="{C9C1F475-02C4-D875-6624-82BCC9723200}"/>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809516" y="1538898"/>
            <a:ext cx="914400" cy="914400"/>
          </a:xfrm>
          <a:prstGeom prst="rect">
            <a:avLst/>
          </a:prstGeom>
        </p:spPr>
      </p:pic>
    </p:spTree>
    <p:extLst>
      <p:ext uri="{BB962C8B-B14F-4D97-AF65-F5344CB8AC3E}">
        <p14:creationId xmlns:p14="http://schemas.microsoft.com/office/powerpoint/2010/main" val="7576093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C23266-44DE-B608-86B3-A929BB91FAB3}"/>
            </a:ext>
          </a:extLst>
        </p:cNvPr>
        <p:cNvGrpSpPr/>
        <p:nvPr/>
      </p:nvGrpSpPr>
      <p:grpSpPr>
        <a:xfrm>
          <a:off x="0" y="0"/>
          <a:ext cx="0" cy="0"/>
          <a:chOff x="0" y="0"/>
          <a:chExt cx="0" cy="0"/>
        </a:xfrm>
      </p:grpSpPr>
      <p:graphicFrame>
        <p:nvGraphicFramePr>
          <p:cNvPr id="18" name="think-cell data - do not delete" hidden="1">
            <a:extLst>
              <a:ext uri="{FF2B5EF4-FFF2-40B4-BE49-F238E27FC236}">
                <a16:creationId xmlns:a16="http://schemas.microsoft.com/office/drawing/2014/main" id="{D5E22319-4C8C-A56B-6BB2-DD194CF29C68}"/>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44" imgH="344" progId="TCLayout.ActiveDocument.1">
                  <p:embed/>
                </p:oleObj>
              </mc:Choice>
              <mc:Fallback>
                <p:oleObj name="think-cell Folie" r:id="rId4" imgW="344" imgH="344" progId="TCLayout.ActiveDocument.1">
                  <p:embed/>
                  <p:pic>
                    <p:nvPicPr>
                      <p:cNvPr id="18" name="think-cell data - do not delete" hidden="1">
                        <a:extLst>
                          <a:ext uri="{FF2B5EF4-FFF2-40B4-BE49-F238E27FC236}">
                            <a16:creationId xmlns:a16="http://schemas.microsoft.com/office/drawing/2014/main" id="{D5E22319-4C8C-A56B-6BB2-DD194CF29C68}"/>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Object3">
            <a:extLst>
              <a:ext uri="{FF2B5EF4-FFF2-40B4-BE49-F238E27FC236}">
                <a16:creationId xmlns:a16="http://schemas.microsoft.com/office/drawing/2014/main" id="{28E1D4FC-A52C-51CC-34E1-488E4E34A19D}"/>
              </a:ext>
            </a:extLst>
          </p:cNvPr>
          <p:cNvSpPr>
            <a:spLocks noGrp="1"/>
          </p:cNvSpPr>
          <p:nvPr>
            <p:ph type="title"/>
          </p:nvPr>
        </p:nvSpPr>
        <p:spPr>
          <a:prstGeom prst="rect">
            <a:avLst/>
          </a:prstGeom>
          <a:noFill/>
          <a:ln/>
        </p:spPr>
        <p:txBody>
          <a:bodyPr vert="horz" wrap="square" rIns="0" rtlCol="0"/>
          <a:lstStyle/>
          <a:p>
            <a:r>
              <a:rPr lang="de-DE" dirty="0">
                <a:latin typeface="Calibri" panose="020F0502020204030204" pitchFamily="34" charset="0"/>
                <a:cs typeface="Calibri" panose="020F0502020204030204" pitchFamily="34" charset="0"/>
              </a:rPr>
              <a:t>Beispiel-Muster in den Ergebnissen</a:t>
            </a:r>
            <a:endParaRPr lang="en-US" dirty="0">
              <a:latin typeface="Calibri" panose="020F0502020204030204" pitchFamily="34" charset="0"/>
              <a:cs typeface="Calibri" panose="020F0502020204030204" pitchFamily="34" charset="0"/>
            </a:endParaRPr>
          </a:p>
        </p:txBody>
      </p:sp>
      <p:grpSp>
        <p:nvGrpSpPr>
          <p:cNvPr id="6" name="Gruppieren 5">
            <a:extLst>
              <a:ext uri="{FF2B5EF4-FFF2-40B4-BE49-F238E27FC236}">
                <a16:creationId xmlns:a16="http://schemas.microsoft.com/office/drawing/2014/main" id="{C6CCC92E-59D0-6890-0704-71CB4E5DA50D}"/>
              </a:ext>
            </a:extLst>
          </p:cNvPr>
          <p:cNvGrpSpPr>
            <a:grpSpLocks/>
          </p:cNvGrpSpPr>
          <p:nvPr/>
        </p:nvGrpSpPr>
        <p:grpSpPr>
          <a:xfrm>
            <a:off x="613754" y="2091402"/>
            <a:ext cx="10711471" cy="3400424"/>
            <a:chOff x="684348" y="1776424"/>
            <a:chExt cx="10663414" cy="4348373"/>
          </a:xfrm>
        </p:grpSpPr>
        <p:sp>
          <p:nvSpPr>
            <p:cNvPr id="7" name="Rectangle 3">
              <a:extLst>
                <a:ext uri="{FF2B5EF4-FFF2-40B4-BE49-F238E27FC236}">
                  <a16:creationId xmlns:a16="http://schemas.microsoft.com/office/drawing/2014/main" id="{CE32A340-5DDD-C244-E0C1-D843F8FA0551}"/>
                </a:ext>
              </a:extLst>
            </p:cNvPr>
            <p:cNvSpPr txBox="1">
              <a:spLocks noChangeArrowheads="1"/>
            </p:cNvSpPr>
            <p:nvPr/>
          </p:nvSpPr>
          <p:spPr bwMode="auto">
            <a:xfrm>
              <a:off x="1509166" y="1776425"/>
              <a:ext cx="4860407" cy="1401409"/>
            </a:xfrm>
            <a:prstGeom prst="rect">
              <a:avLst/>
            </a:prstGeom>
            <a:solidFill>
              <a:srgbClr val="FFFFFF">
                <a:lumMod val="100000"/>
              </a:srgbClr>
            </a:solidFill>
            <a:ln w="13049" cmpd="sng" algn="ctr">
              <a:solidFill>
                <a:schemeClr val="bg1">
                  <a:lumMod val="50000"/>
                </a:schemeClr>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1658" tIns="73989" rIns="61658" bIns="32062" numCol="1" anchor="t" anchorCtr="0" compatLnSpc="1">
              <a:prstTxWarp prst="textNoShape">
                <a:avLst/>
              </a:prstTxWarp>
            </a:bodyPr>
            <a:lstStyle>
              <a:defPPr>
                <a:defRPr lang="de-DE"/>
              </a:defPPr>
              <a:lvl1pPr marL="266700" indent="-266700" algn="l" rtl="0" eaLnBrk="1" fontAlgn="base" hangingPunct="1">
                <a:spcBef>
                  <a:spcPts val="0"/>
                </a:spcBef>
                <a:spcAft>
                  <a:spcPts val="1200"/>
                </a:spcAft>
                <a:buClr>
                  <a:schemeClr val="accent2"/>
                </a:buClr>
                <a:buSzPct val="100000"/>
                <a:buFont typeface="Wingdings 2" panose="05020102010507070707" pitchFamily="18" charset="2"/>
                <a:buChar char=""/>
                <a:tabLst>
                  <a:tab pos="266700" algn="l"/>
                  <a:tab pos="631825" algn="l"/>
                  <a:tab pos="981075" algn="l"/>
                </a:tabLst>
                <a:defRPr sz="1600" kern="1200">
                  <a:solidFill>
                    <a:schemeClr val="tx1"/>
                  </a:solidFill>
                  <a:latin typeface="+mn-lt"/>
                  <a:ea typeface="+mn-ea"/>
                  <a:cs typeface="+mn-cs"/>
                </a:defRPr>
              </a:lvl1pPr>
              <a:lvl2pPr marL="531813" indent="-265113" algn="l" rtl="0" eaLnBrk="1" fontAlgn="base" hangingPunct="1">
                <a:spcBef>
                  <a:spcPts val="0"/>
                </a:spcBef>
                <a:spcAft>
                  <a:spcPts val="1200"/>
                </a:spcAft>
                <a:buClr>
                  <a:schemeClr val="tx1"/>
                </a:buClr>
                <a:buFont typeface="Arial" charset="0"/>
                <a:buChar char="–"/>
                <a:tabLst>
                  <a:tab pos="266700" algn="l"/>
                  <a:tab pos="631825" algn="l"/>
                  <a:tab pos="981075" algn="l"/>
                </a:tabLst>
                <a:defRPr sz="1600" kern="1200">
                  <a:solidFill>
                    <a:schemeClr val="tx1"/>
                  </a:solidFill>
                  <a:latin typeface="+mn-lt"/>
                  <a:ea typeface="+mn-ea"/>
                  <a:cs typeface="+mn-cs"/>
                </a:defRPr>
              </a:lvl2pPr>
              <a:lvl3pPr marL="799200" indent="-266400" algn="l" rtl="0" eaLnBrk="1" fontAlgn="base" hangingPunct="1">
                <a:spcBef>
                  <a:spcPts val="0"/>
                </a:spcBef>
                <a:spcAft>
                  <a:spcPts val="12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3pPr>
              <a:lvl4pPr marL="1431925" indent="-173038" algn="l" rtl="0" eaLnBrk="1" fontAlgn="base"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4pPr>
              <a:lvl5pPr marL="1793875" indent="-180975" algn="l" rtl="0" eaLnBrk="1" fontAlgn="base"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5pPr>
              <a:lvl6pPr marL="2251075" indent="-180975" algn="l" defTabSz="914400" rtl="0" eaLnBrk="1" fontAlgn="base" latinLnBrk="0"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6pPr>
              <a:lvl7pPr marL="2708275" indent="-180975" algn="l" defTabSz="914400" rtl="0" eaLnBrk="1" fontAlgn="base" latinLnBrk="0"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7pPr>
              <a:lvl8pPr marL="3165475" indent="-180975" algn="l" defTabSz="914400" rtl="0" eaLnBrk="1" fontAlgn="base" latinLnBrk="0"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8pPr>
              <a:lvl9pPr marL="3622675" indent="-180975" algn="l" defTabSz="914400" rtl="0" eaLnBrk="1" fontAlgn="base" latinLnBrk="0"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9pPr>
            </a:lstStyle>
            <a:p>
              <a:pPr marL="182689" indent="-182689">
                <a:buClr>
                  <a:srgbClr val="74B341"/>
                </a:buClr>
                <a:buFont typeface="Wingdings" panose="05000000000000000000" pitchFamily="2" charset="2"/>
                <a:buChar char="§"/>
              </a:pPr>
              <a:r>
                <a:rPr lang="de-DE" sz="1200" i="1" dirty="0">
                  <a:latin typeface="Calibri" panose="020F0502020204030204" pitchFamily="34" charset="0"/>
                  <a:ea typeface="Calibri" panose="020F0502020204030204" pitchFamily="34" charset="0"/>
                  <a:cs typeface="Calibri" panose="020F0502020204030204" pitchFamily="34" charset="0"/>
                </a:rPr>
                <a:t>Wie lässt sich das Muster beschreiben? </a:t>
              </a:r>
            </a:p>
          </p:txBody>
        </p:sp>
        <p:sp>
          <p:nvSpPr>
            <p:cNvPr id="8" name="Rechteck 7">
              <a:extLst>
                <a:ext uri="{FF2B5EF4-FFF2-40B4-BE49-F238E27FC236}">
                  <a16:creationId xmlns:a16="http://schemas.microsoft.com/office/drawing/2014/main" id="{9FAFDA8D-3B15-F038-1678-D7C2CFED87D1}"/>
                </a:ext>
              </a:extLst>
            </p:cNvPr>
            <p:cNvSpPr/>
            <p:nvPr/>
          </p:nvSpPr>
          <p:spPr bwMode="auto">
            <a:xfrm rot="16200000">
              <a:off x="396052" y="2064720"/>
              <a:ext cx="1401409" cy="824818"/>
            </a:xfrm>
            <a:prstGeom prst="rect">
              <a:avLst/>
            </a:prstGeom>
            <a:solidFill>
              <a:srgbClr val="74B341"/>
            </a:solidFill>
            <a:ln w="13049">
              <a:solidFill>
                <a:schemeClr val="bg1">
                  <a:lumMod val="50000"/>
                </a:schemeClr>
              </a:solidFill>
              <a:miter lim="800000"/>
              <a:headEnd/>
              <a:tailEnd/>
            </a:ln>
            <a:effectLst/>
          </p:spPr>
          <p:txBody>
            <a:bodyPr lIns="61650" tIns="32058" rIns="61650" bIns="32058" anchor="ctr"/>
            <a:lstStyle>
              <a:defPPr>
                <a:defRPr lang="de-DE"/>
              </a:defPPr>
              <a:lvl1pPr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1pPr>
              <a:lvl2pPr marL="457200"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2pPr>
              <a:lvl3pPr marL="914400"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3pPr>
              <a:lvl4pPr marL="1371600"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4pPr>
              <a:lvl5pPr marL="1828800"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5pPr>
              <a:lvl6pPr marL="2286000" algn="l" defTabSz="914400" rtl="0" eaLnBrk="1" latinLnBrk="0" hangingPunct="1">
                <a:defRPr kern="1200">
                  <a:solidFill>
                    <a:schemeClr val="tx1"/>
                  </a:solidFill>
                  <a:latin typeface="Frutiger LT Com 55 Roman" pitchFamily="34" charset="0"/>
                  <a:ea typeface="+mn-ea"/>
                  <a:cs typeface="+mn-cs"/>
                </a:defRPr>
              </a:lvl6pPr>
              <a:lvl7pPr marL="2743200" algn="l" defTabSz="914400" rtl="0" eaLnBrk="1" latinLnBrk="0" hangingPunct="1">
                <a:defRPr kern="1200">
                  <a:solidFill>
                    <a:schemeClr val="tx1"/>
                  </a:solidFill>
                  <a:latin typeface="Frutiger LT Com 55 Roman" pitchFamily="34" charset="0"/>
                  <a:ea typeface="+mn-ea"/>
                  <a:cs typeface="+mn-cs"/>
                </a:defRPr>
              </a:lvl7pPr>
              <a:lvl8pPr marL="3200400" algn="l" defTabSz="914400" rtl="0" eaLnBrk="1" latinLnBrk="0" hangingPunct="1">
                <a:defRPr kern="1200">
                  <a:solidFill>
                    <a:schemeClr val="tx1"/>
                  </a:solidFill>
                  <a:latin typeface="Frutiger LT Com 55 Roman" pitchFamily="34" charset="0"/>
                  <a:ea typeface="+mn-ea"/>
                  <a:cs typeface="+mn-cs"/>
                </a:defRPr>
              </a:lvl8pPr>
              <a:lvl9pPr marL="3657600" algn="l" defTabSz="914400" rtl="0" eaLnBrk="1" latinLnBrk="0" hangingPunct="1">
                <a:defRPr kern="1200">
                  <a:solidFill>
                    <a:schemeClr val="tx1"/>
                  </a:solidFill>
                  <a:latin typeface="Frutiger LT Com 55 Roman" pitchFamily="34" charset="0"/>
                  <a:ea typeface="+mn-ea"/>
                  <a:cs typeface="+mn-cs"/>
                </a:defRPr>
              </a:lvl9pPr>
            </a:lstStyle>
            <a:p>
              <a:pPr algn="ctr" eaLnBrk="0" hangingPunct="0">
                <a:spcAft>
                  <a:spcPct val="0"/>
                </a:spcAft>
              </a:pPr>
              <a:r>
                <a:rPr lang="de-DE" sz="1200" b="1" cap="small">
                  <a:solidFill>
                    <a:srgbClr val="FFFFFF"/>
                  </a:solidFill>
                  <a:latin typeface="Calibri" panose="020F0502020204030204" pitchFamily="34" charset="0"/>
                  <a:ea typeface="Calibri" panose="020F0502020204030204" pitchFamily="34" charset="0"/>
                  <a:cs typeface="Calibri" panose="020F0502020204030204" pitchFamily="34" charset="0"/>
                </a:rPr>
                <a:t>Muster 1</a:t>
              </a:r>
            </a:p>
          </p:txBody>
        </p:sp>
        <p:sp>
          <p:nvSpPr>
            <p:cNvPr id="9" name="Gleichschenkliges Dreieck 8">
              <a:extLst>
                <a:ext uri="{FF2B5EF4-FFF2-40B4-BE49-F238E27FC236}">
                  <a16:creationId xmlns:a16="http://schemas.microsoft.com/office/drawing/2014/main" id="{36F695EA-C5AD-2BC2-59D1-CC64B31AB2E9}"/>
                </a:ext>
              </a:extLst>
            </p:cNvPr>
            <p:cNvSpPr/>
            <p:nvPr/>
          </p:nvSpPr>
          <p:spPr>
            <a:xfrm rot="5400000">
              <a:off x="6144675" y="2278664"/>
              <a:ext cx="790575" cy="323850"/>
            </a:xfrm>
            <a:prstGeom prst="triangle">
              <a:avLst/>
            </a:prstGeom>
            <a:solidFill>
              <a:srgbClr val="74B341"/>
            </a:solidFill>
            <a:ln w="13049">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62635" tIns="31318" rIns="62635" bIns="31318"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a:latin typeface="Calibri" panose="020F0502020204030204" pitchFamily="34" charset="0"/>
                <a:ea typeface="Calibri" panose="020F0502020204030204" pitchFamily="34" charset="0"/>
                <a:cs typeface="Calibri" panose="020F0502020204030204" pitchFamily="34" charset="0"/>
              </a:endParaRPr>
            </a:p>
          </p:txBody>
        </p:sp>
        <p:sp>
          <p:nvSpPr>
            <p:cNvPr id="10" name="Rechteck 9">
              <a:extLst>
                <a:ext uri="{FF2B5EF4-FFF2-40B4-BE49-F238E27FC236}">
                  <a16:creationId xmlns:a16="http://schemas.microsoft.com/office/drawing/2014/main" id="{4A6A1F55-576F-290F-0C76-0DCCEFB3F96C}"/>
                </a:ext>
              </a:extLst>
            </p:cNvPr>
            <p:cNvSpPr/>
            <p:nvPr/>
          </p:nvSpPr>
          <p:spPr>
            <a:xfrm>
              <a:off x="6814569" y="1883377"/>
              <a:ext cx="4533193" cy="1114424"/>
            </a:xfrm>
            <a:prstGeom prst="rect">
              <a:avLst/>
            </a:prstGeom>
            <a:solidFill>
              <a:srgbClr val="74B341"/>
            </a:solidFill>
            <a:ln w="13049">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62635" tIns="31318" rIns="62635" bIns="31318"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de-DE" sz="1200" i="1" dirty="0">
                  <a:latin typeface="Calibri" panose="020F0502020204030204" pitchFamily="34" charset="0"/>
                  <a:ea typeface="Calibri" panose="020F0502020204030204" pitchFamily="34" charset="0"/>
                  <a:cs typeface="Calibri" panose="020F0502020204030204" pitchFamily="34" charset="0"/>
                </a:rPr>
                <a:t>Was lässt sich daraus ableiten?</a:t>
              </a:r>
            </a:p>
          </p:txBody>
        </p:sp>
        <p:sp>
          <p:nvSpPr>
            <p:cNvPr id="11" name="Rectangle 3">
              <a:extLst>
                <a:ext uri="{FF2B5EF4-FFF2-40B4-BE49-F238E27FC236}">
                  <a16:creationId xmlns:a16="http://schemas.microsoft.com/office/drawing/2014/main" id="{AD2543B4-9520-67F3-AFF8-EA0C50EFC30E}"/>
                </a:ext>
              </a:extLst>
            </p:cNvPr>
            <p:cNvSpPr txBox="1">
              <a:spLocks noChangeArrowheads="1"/>
            </p:cNvSpPr>
            <p:nvPr/>
          </p:nvSpPr>
          <p:spPr bwMode="auto">
            <a:xfrm>
              <a:off x="1517631" y="3250663"/>
              <a:ext cx="4852466" cy="1401409"/>
            </a:xfrm>
            <a:prstGeom prst="rect">
              <a:avLst/>
            </a:prstGeom>
            <a:solidFill>
              <a:srgbClr val="FFFFFF">
                <a:lumMod val="100000"/>
              </a:srgbClr>
            </a:solidFill>
            <a:ln w="13049" cmpd="sng" algn="ctr">
              <a:solidFill>
                <a:schemeClr val="bg1">
                  <a:lumMod val="50000"/>
                </a:schemeClr>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1658" tIns="73989" rIns="61658" bIns="32062" numCol="1" anchor="t" anchorCtr="0" compatLnSpc="1">
              <a:prstTxWarp prst="textNoShape">
                <a:avLst/>
              </a:prstTxWarp>
            </a:bodyPr>
            <a:lstStyle>
              <a:defPPr>
                <a:defRPr lang="de-DE"/>
              </a:defPPr>
              <a:lvl1pPr marL="266700" indent="-266700" algn="l" rtl="0" eaLnBrk="1" fontAlgn="base" hangingPunct="1">
                <a:spcBef>
                  <a:spcPts val="0"/>
                </a:spcBef>
                <a:spcAft>
                  <a:spcPts val="1200"/>
                </a:spcAft>
                <a:buClr>
                  <a:schemeClr val="accent2"/>
                </a:buClr>
                <a:buSzPct val="100000"/>
                <a:buFont typeface="Wingdings 2" panose="05020102010507070707" pitchFamily="18" charset="2"/>
                <a:buChar char=""/>
                <a:tabLst>
                  <a:tab pos="266700" algn="l"/>
                  <a:tab pos="631825" algn="l"/>
                  <a:tab pos="981075" algn="l"/>
                </a:tabLst>
                <a:defRPr sz="1600" kern="1200">
                  <a:solidFill>
                    <a:schemeClr val="tx1"/>
                  </a:solidFill>
                  <a:latin typeface="+mn-lt"/>
                  <a:ea typeface="+mn-ea"/>
                  <a:cs typeface="+mn-cs"/>
                </a:defRPr>
              </a:lvl1pPr>
              <a:lvl2pPr marL="531813" indent="-265113" algn="l" rtl="0" eaLnBrk="1" fontAlgn="base" hangingPunct="1">
                <a:spcBef>
                  <a:spcPts val="0"/>
                </a:spcBef>
                <a:spcAft>
                  <a:spcPts val="1200"/>
                </a:spcAft>
                <a:buClr>
                  <a:schemeClr val="tx1"/>
                </a:buClr>
                <a:buFont typeface="Arial" charset="0"/>
                <a:buChar char="–"/>
                <a:tabLst>
                  <a:tab pos="266700" algn="l"/>
                  <a:tab pos="631825" algn="l"/>
                  <a:tab pos="981075" algn="l"/>
                </a:tabLst>
                <a:defRPr sz="1600" kern="1200">
                  <a:solidFill>
                    <a:schemeClr val="tx1"/>
                  </a:solidFill>
                  <a:latin typeface="+mn-lt"/>
                  <a:ea typeface="+mn-ea"/>
                  <a:cs typeface="+mn-cs"/>
                </a:defRPr>
              </a:lvl2pPr>
              <a:lvl3pPr marL="799200" indent="-266400" algn="l" rtl="0" eaLnBrk="1" fontAlgn="base" hangingPunct="1">
                <a:spcBef>
                  <a:spcPts val="0"/>
                </a:spcBef>
                <a:spcAft>
                  <a:spcPts val="12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3pPr>
              <a:lvl4pPr marL="1431925" indent="-173038" algn="l" rtl="0" eaLnBrk="1" fontAlgn="base"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4pPr>
              <a:lvl5pPr marL="1793875" indent="-180975" algn="l" rtl="0" eaLnBrk="1" fontAlgn="base"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5pPr>
              <a:lvl6pPr marL="2251075" indent="-180975" algn="l" defTabSz="914400" rtl="0" eaLnBrk="1" fontAlgn="base" latinLnBrk="0"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6pPr>
              <a:lvl7pPr marL="2708275" indent="-180975" algn="l" defTabSz="914400" rtl="0" eaLnBrk="1" fontAlgn="base" latinLnBrk="0"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7pPr>
              <a:lvl8pPr marL="3165475" indent="-180975" algn="l" defTabSz="914400" rtl="0" eaLnBrk="1" fontAlgn="base" latinLnBrk="0"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8pPr>
              <a:lvl9pPr marL="3622675" indent="-180975" algn="l" defTabSz="914400" rtl="0" eaLnBrk="1" fontAlgn="base" latinLnBrk="0"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9pPr>
            </a:lstStyle>
            <a:p>
              <a:pPr marL="182689" indent="-182689">
                <a:buClr>
                  <a:srgbClr val="66B8C4"/>
                </a:buClr>
                <a:buFont typeface="Wingdings" panose="05000000000000000000" pitchFamily="2" charset="2"/>
                <a:buChar char="§"/>
              </a:pPr>
              <a:r>
                <a:rPr lang="de-DE" sz="1200" kern="0" dirty="0">
                  <a:solidFill>
                    <a:srgbClr val="000000"/>
                  </a:solidFill>
                  <a:latin typeface="Calibri" panose="020F0502020204030204" pitchFamily="34" charset="0"/>
                  <a:ea typeface="Calibri" panose="020F0502020204030204" pitchFamily="34" charset="0"/>
                  <a:cs typeface="Calibri" panose="020F0502020204030204" pitchFamily="34" charset="0"/>
                </a:rPr>
                <a:t>Datenaufkommen/Datenverwaltung und vielleicht auch Anlagenschnittstellen sind ordentlich entwickelt, aber datenbasierte Entscheidungsfindung, Digitales Dekarbonisierungsmanagement oder aktiver Netzbetrieb bleiben niedrig.              </a:t>
              </a:r>
            </a:p>
          </p:txBody>
        </p:sp>
        <p:sp>
          <p:nvSpPr>
            <p:cNvPr id="12" name="Rechteck 11">
              <a:extLst>
                <a:ext uri="{FF2B5EF4-FFF2-40B4-BE49-F238E27FC236}">
                  <a16:creationId xmlns:a16="http://schemas.microsoft.com/office/drawing/2014/main" id="{2D96E0FD-047E-80FB-E363-2981B18C6448}"/>
                </a:ext>
              </a:extLst>
            </p:cNvPr>
            <p:cNvSpPr/>
            <p:nvPr/>
          </p:nvSpPr>
          <p:spPr bwMode="auto">
            <a:xfrm rot="16200000">
              <a:off x="396052" y="3538959"/>
              <a:ext cx="1401409" cy="824818"/>
            </a:xfrm>
            <a:prstGeom prst="rect">
              <a:avLst/>
            </a:prstGeom>
            <a:solidFill>
              <a:srgbClr val="66B8C4"/>
            </a:solidFill>
            <a:ln w="13049">
              <a:solidFill>
                <a:schemeClr val="bg1">
                  <a:lumMod val="50000"/>
                </a:schemeClr>
              </a:solidFill>
              <a:miter lim="800000"/>
              <a:headEnd/>
              <a:tailEnd/>
            </a:ln>
            <a:effectLst/>
          </p:spPr>
          <p:txBody>
            <a:bodyPr lIns="61650" tIns="32058" rIns="61650" bIns="32058" anchor="ctr"/>
            <a:lstStyle>
              <a:defPPr>
                <a:defRPr lang="de-DE"/>
              </a:defPPr>
              <a:lvl1pPr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1pPr>
              <a:lvl2pPr marL="457200"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2pPr>
              <a:lvl3pPr marL="914400"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3pPr>
              <a:lvl4pPr marL="1371600"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4pPr>
              <a:lvl5pPr marL="1828800"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5pPr>
              <a:lvl6pPr marL="2286000" algn="l" defTabSz="914400" rtl="0" eaLnBrk="1" latinLnBrk="0" hangingPunct="1">
                <a:defRPr kern="1200">
                  <a:solidFill>
                    <a:schemeClr val="tx1"/>
                  </a:solidFill>
                  <a:latin typeface="Frutiger LT Com 55 Roman" pitchFamily="34" charset="0"/>
                  <a:ea typeface="+mn-ea"/>
                  <a:cs typeface="+mn-cs"/>
                </a:defRPr>
              </a:lvl6pPr>
              <a:lvl7pPr marL="2743200" algn="l" defTabSz="914400" rtl="0" eaLnBrk="1" latinLnBrk="0" hangingPunct="1">
                <a:defRPr kern="1200">
                  <a:solidFill>
                    <a:schemeClr val="tx1"/>
                  </a:solidFill>
                  <a:latin typeface="Frutiger LT Com 55 Roman" pitchFamily="34" charset="0"/>
                  <a:ea typeface="+mn-ea"/>
                  <a:cs typeface="+mn-cs"/>
                </a:defRPr>
              </a:lvl7pPr>
              <a:lvl8pPr marL="3200400" algn="l" defTabSz="914400" rtl="0" eaLnBrk="1" latinLnBrk="0" hangingPunct="1">
                <a:defRPr kern="1200">
                  <a:solidFill>
                    <a:schemeClr val="tx1"/>
                  </a:solidFill>
                  <a:latin typeface="Frutiger LT Com 55 Roman" pitchFamily="34" charset="0"/>
                  <a:ea typeface="+mn-ea"/>
                  <a:cs typeface="+mn-cs"/>
                </a:defRPr>
              </a:lvl8pPr>
              <a:lvl9pPr marL="3657600" algn="l" defTabSz="914400" rtl="0" eaLnBrk="1" latinLnBrk="0" hangingPunct="1">
                <a:defRPr kern="1200">
                  <a:solidFill>
                    <a:schemeClr val="tx1"/>
                  </a:solidFill>
                  <a:latin typeface="Frutiger LT Com 55 Roman" pitchFamily="34" charset="0"/>
                  <a:ea typeface="+mn-ea"/>
                  <a:cs typeface="+mn-cs"/>
                </a:defRPr>
              </a:lvl9pPr>
            </a:lstStyle>
            <a:p>
              <a:pPr algn="ctr" eaLnBrk="0" hangingPunct="0">
                <a:spcAft>
                  <a:spcPct val="0"/>
                </a:spcAft>
              </a:pPr>
              <a:r>
                <a:rPr lang="de-DE" sz="1200" b="1" cap="small">
                  <a:solidFill>
                    <a:srgbClr val="FFFFFF"/>
                  </a:solidFill>
                  <a:latin typeface="Calibri" panose="020F0502020204030204" pitchFamily="34" charset="0"/>
                  <a:ea typeface="Calibri" panose="020F0502020204030204" pitchFamily="34" charset="0"/>
                  <a:cs typeface="Calibri" panose="020F0502020204030204" pitchFamily="34" charset="0"/>
                </a:rPr>
                <a:t>Gute Datenbasis, aber geringe Nutzung</a:t>
              </a:r>
            </a:p>
          </p:txBody>
        </p:sp>
        <p:sp>
          <p:nvSpPr>
            <p:cNvPr id="13" name="Gleichschenkliges Dreieck 12">
              <a:extLst>
                <a:ext uri="{FF2B5EF4-FFF2-40B4-BE49-F238E27FC236}">
                  <a16:creationId xmlns:a16="http://schemas.microsoft.com/office/drawing/2014/main" id="{8800CA1D-AD77-7F50-8744-3697163A5D55}"/>
                </a:ext>
              </a:extLst>
            </p:cNvPr>
            <p:cNvSpPr/>
            <p:nvPr/>
          </p:nvSpPr>
          <p:spPr>
            <a:xfrm rot="5400000">
              <a:off x="6144674" y="3752904"/>
              <a:ext cx="790575" cy="323850"/>
            </a:xfrm>
            <a:prstGeom prst="triangle">
              <a:avLst/>
            </a:prstGeom>
            <a:solidFill>
              <a:srgbClr val="66B8C4"/>
            </a:solidFill>
            <a:ln w="13049">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62635" tIns="31318" rIns="62635" bIns="31318"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a:latin typeface="Calibri" panose="020F0502020204030204" pitchFamily="34" charset="0"/>
                <a:ea typeface="Calibri" panose="020F0502020204030204" pitchFamily="34" charset="0"/>
                <a:cs typeface="Calibri" panose="020F0502020204030204" pitchFamily="34" charset="0"/>
              </a:endParaRPr>
            </a:p>
          </p:txBody>
        </p:sp>
        <p:sp>
          <p:nvSpPr>
            <p:cNvPr id="14" name="Rechteck 13">
              <a:extLst>
                <a:ext uri="{FF2B5EF4-FFF2-40B4-BE49-F238E27FC236}">
                  <a16:creationId xmlns:a16="http://schemas.microsoft.com/office/drawing/2014/main" id="{F1B8FD73-6EF7-45B6-CFC6-FE49510A98AB}"/>
                </a:ext>
              </a:extLst>
            </p:cNvPr>
            <p:cNvSpPr/>
            <p:nvPr/>
          </p:nvSpPr>
          <p:spPr>
            <a:xfrm>
              <a:off x="6814569" y="3357616"/>
              <a:ext cx="4533193" cy="1114424"/>
            </a:xfrm>
            <a:prstGeom prst="rect">
              <a:avLst/>
            </a:prstGeom>
            <a:solidFill>
              <a:srgbClr val="66B8C4"/>
            </a:solidFill>
            <a:ln w="13049">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62635" tIns="31318" rIns="62635" bIns="31318"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de-DE" sz="1200" dirty="0">
                  <a:latin typeface="Calibri" panose="020F0502020204030204" pitchFamily="34" charset="0"/>
                  <a:ea typeface="Calibri" panose="020F0502020204030204" pitchFamily="34" charset="0"/>
                  <a:cs typeface="Calibri" panose="020F0502020204030204" pitchFamily="34" charset="0"/>
                </a:rPr>
                <a:t>Daten sind zwar vorhanden, werden aber noch nicht systematisch in Entscheidungen oder operative Steuerung überführt. Das weist oft auf fehlende Rollen, fehlende Auswertungslogiken oder geringe Akzeptanz datenbasierter Steuerung hin.</a:t>
              </a:r>
            </a:p>
          </p:txBody>
        </p:sp>
        <p:sp>
          <p:nvSpPr>
            <p:cNvPr id="15" name="Rectangle 3">
              <a:extLst>
                <a:ext uri="{FF2B5EF4-FFF2-40B4-BE49-F238E27FC236}">
                  <a16:creationId xmlns:a16="http://schemas.microsoft.com/office/drawing/2014/main" id="{04A135A1-DE83-33DD-692C-F56109FB0287}"/>
                </a:ext>
              </a:extLst>
            </p:cNvPr>
            <p:cNvSpPr txBox="1">
              <a:spLocks noChangeArrowheads="1"/>
            </p:cNvSpPr>
            <p:nvPr/>
          </p:nvSpPr>
          <p:spPr bwMode="auto">
            <a:xfrm>
              <a:off x="1517631" y="4723388"/>
              <a:ext cx="4852466" cy="1401409"/>
            </a:xfrm>
            <a:prstGeom prst="rect">
              <a:avLst/>
            </a:prstGeom>
            <a:solidFill>
              <a:srgbClr val="FFFFFF">
                <a:lumMod val="100000"/>
              </a:srgbClr>
            </a:solidFill>
            <a:ln w="13049" cmpd="sng" algn="ctr">
              <a:solidFill>
                <a:schemeClr val="bg1">
                  <a:lumMod val="50000"/>
                </a:schemeClr>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1658" tIns="73989" rIns="61658" bIns="32062" numCol="1" anchor="t" anchorCtr="0" compatLnSpc="1">
              <a:prstTxWarp prst="textNoShape">
                <a:avLst/>
              </a:prstTxWarp>
            </a:bodyPr>
            <a:lstStyle>
              <a:defPPr>
                <a:defRPr lang="de-DE"/>
              </a:defPPr>
              <a:lvl1pPr marL="266700" indent="-266700" algn="l" rtl="0" eaLnBrk="1" fontAlgn="base" hangingPunct="1">
                <a:spcBef>
                  <a:spcPts val="0"/>
                </a:spcBef>
                <a:spcAft>
                  <a:spcPts val="1200"/>
                </a:spcAft>
                <a:buClr>
                  <a:schemeClr val="accent2"/>
                </a:buClr>
                <a:buSzPct val="100000"/>
                <a:buFont typeface="Wingdings 2" panose="05020102010507070707" pitchFamily="18" charset="2"/>
                <a:buChar char=""/>
                <a:tabLst>
                  <a:tab pos="266700" algn="l"/>
                  <a:tab pos="631825" algn="l"/>
                  <a:tab pos="981075" algn="l"/>
                </a:tabLst>
                <a:defRPr sz="1600" kern="1200">
                  <a:solidFill>
                    <a:schemeClr val="tx1"/>
                  </a:solidFill>
                  <a:latin typeface="+mn-lt"/>
                  <a:ea typeface="+mn-ea"/>
                  <a:cs typeface="+mn-cs"/>
                </a:defRPr>
              </a:lvl1pPr>
              <a:lvl2pPr marL="531813" indent="-265113" algn="l" rtl="0" eaLnBrk="1" fontAlgn="base" hangingPunct="1">
                <a:spcBef>
                  <a:spcPts val="0"/>
                </a:spcBef>
                <a:spcAft>
                  <a:spcPts val="1200"/>
                </a:spcAft>
                <a:buClr>
                  <a:schemeClr val="tx1"/>
                </a:buClr>
                <a:buFont typeface="Arial" charset="0"/>
                <a:buChar char="–"/>
                <a:tabLst>
                  <a:tab pos="266700" algn="l"/>
                  <a:tab pos="631825" algn="l"/>
                  <a:tab pos="981075" algn="l"/>
                </a:tabLst>
                <a:defRPr sz="1600" kern="1200">
                  <a:solidFill>
                    <a:schemeClr val="tx1"/>
                  </a:solidFill>
                  <a:latin typeface="+mn-lt"/>
                  <a:ea typeface="+mn-ea"/>
                  <a:cs typeface="+mn-cs"/>
                </a:defRPr>
              </a:lvl2pPr>
              <a:lvl3pPr marL="799200" indent="-266400" algn="l" rtl="0" eaLnBrk="1" fontAlgn="base" hangingPunct="1">
                <a:spcBef>
                  <a:spcPts val="0"/>
                </a:spcBef>
                <a:spcAft>
                  <a:spcPts val="12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3pPr>
              <a:lvl4pPr marL="1431925" indent="-173038" algn="l" rtl="0" eaLnBrk="1" fontAlgn="base"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4pPr>
              <a:lvl5pPr marL="1793875" indent="-180975" algn="l" rtl="0" eaLnBrk="1" fontAlgn="base"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5pPr>
              <a:lvl6pPr marL="2251075" indent="-180975" algn="l" defTabSz="914400" rtl="0" eaLnBrk="1" fontAlgn="base" latinLnBrk="0"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6pPr>
              <a:lvl7pPr marL="2708275" indent="-180975" algn="l" defTabSz="914400" rtl="0" eaLnBrk="1" fontAlgn="base" latinLnBrk="0"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7pPr>
              <a:lvl8pPr marL="3165475" indent="-180975" algn="l" defTabSz="914400" rtl="0" eaLnBrk="1" fontAlgn="base" latinLnBrk="0"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8pPr>
              <a:lvl9pPr marL="3622675" indent="-180975" algn="l" defTabSz="914400" rtl="0" eaLnBrk="1" fontAlgn="base" latinLnBrk="0"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9pPr>
            </a:lstStyle>
            <a:p>
              <a:pPr marL="182689" indent="-182689">
                <a:buClr>
                  <a:srgbClr val="FFAA91"/>
                </a:buClr>
                <a:buFont typeface="Wingdings" panose="05000000000000000000" pitchFamily="2" charset="2"/>
                <a:buChar char="§"/>
              </a:pPr>
              <a:r>
                <a:rPr lang="de-DE" sz="1200" kern="0" dirty="0">
                  <a:solidFill>
                    <a:srgbClr val="000000"/>
                  </a:solidFill>
                  <a:latin typeface="Calibri" panose="020F0502020204030204" pitchFamily="34" charset="0"/>
                  <a:ea typeface="Calibri" panose="020F0502020204030204" pitchFamily="34" charset="0"/>
                  <a:cs typeface="Calibri" panose="020F0502020204030204" pitchFamily="34" charset="0"/>
                </a:rPr>
                <a:t>Der Netzbereich bewertet dieselbe oder eng verwandte Fähigkeit deutlich höher als der Vertrieb oder die Verwaltung. Beispielsweise wird Datenbasierte Entscheidungsfindung im Netz mit 4 eingeschätzt, im Vertrieb aber nur mit 2.</a:t>
              </a:r>
            </a:p>
            <a:p>
              <a:pPr marL="182689" indent="-182689">
                <a:buClr>
                  <a:srgbClr val="FFAA91"/>
                </a:buClr>
                <a:buFont typeface="Wingdings" panose="05000000000000000000" pitchFamily="2" charset="2"/>
                <a:buChar char="§"/>
              </a:pPr>
              <a:endParaRPr lang="de-DE" sz="12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16" name="Rechteck 15">
              <a:extLst>
                <a:ext uri="{FF2B5EF4-FFF2-40B4-BE49-F238E27FC236}">
                  <a16:creationId xmlns:a16="http://schemas.microsoft.com/office/drawing/2014/main" id="{F472AB76-C0DB-0244-F24F-1D8F2B3494BC}"/>
                </a:ext>
              </a:extLst>
            </p:cNvPr>
            <p:cNvSpPr/>
            <p:nvPr/>
          </p:nvSpPr>
          <p:spPr bwMode="auto">
            <a:xfrm rot="16200000">
              <a:off x="396053" y="5011682"/>
              <a:ext cx="1401409" cy="824819"/>
            </a:xfrm>
            <a:prstGeom prst="rect">
              <a:avLst/>
            </a:prstGeom>
            <a:solidFill>
              <a:srgbClr val="FFAA91"/>
            </a:solidFill>
            <a:ln w="13049">
              <a:solidFill>
                <a:schemeClr val="bg1">
                  <a:lumMod val="50000"/>
                </a:schemeClr>
              </a:solidFill>
              <a:miter lim="800000"/>
              <a:headEnd/>
              <a:tailEnd/>
            </a:ln>
            <a:effectLst/>
          </p:spPr>
          <p:txBody>
            <a:bodyPr lIns="61650" tIns="32058" rIns="61650" bIns="32058" anchor="ctr"/>
            <a:lstStyle>
              <a:defPPr>
                <a:defRPr lang="de-DE"/>
              </a:defPPr>
              <a:lvl1pPr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1pPr>
              <a:lvl2pPr marL="457200"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2pPr>
              <a:lvl3pPr marL="914400"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3pPr>
              <a:lvl4pPr marL="1371600"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4pPr>
              <a:lvl5pPr marL="1828800"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5pPr>
              <a:lvl6pPr marL="2286000" algn="l" defTabSz="914400" rtl="0" eaLnBrk="1" latinLnBrk="0" hangingPunct="1">
                <a:defRPr kern="1200">
                  <a:solidFill>
                    <a:schemeClr val="tx1"/>
                  </a:solidFill>
                  <a:latin typeface="Frutiger LT Com 55 Roman" pitchFamily="34" charset="0"/>
                  <a:ea typeface="+mn-ea"/>
                  <a:cs typeface="+mn-cs"/>
                </a:defRPr>
              </a:lvl6pPr>
              <a:lvl7pPr marL="2743200" algn="l" defTabSz="914400" rtl="0" eaLnBrk="1" latinLnBrk="0" hangingPunct="1">
                <a:defRPr kern="1200">
                  <a:solidFill>
                    <a:schemeClr val="tx1"/>
                  </a:solidFill>
                  <a:latin typeface="Frutiger LT Com 55 Roman" pitchFamily="34" charset="0"/>
                  <a:ea typeface="+mn-ea"/>
                  <a:cs typeface="+mn-cs"/>
                </a:defRPr>
              </a:lvl7pPr>
              <a:lvl8pPr marL="3200400" algn="l" defTabSz="914400" rtl="0" eaLnBrk="1" latinLnBrk="0" hangingPunct="1">
                <a:defRPr kern="1200">
                  <a:solidFill>
                    <a:schemeClr val="tx1"/>
                  </a:solidFill>
                  <a:latin typeface="Frutiger LT Com 55 Roman" pitchFamily="34" charset="0"/>
                  <a:ea typeface="+mn-ea"/>
                  <a:cs typeface="+mn-cs"/>
                </a:defRPr>
              </a:lvl8pPr>
              <a:lvl9pPr marL="3657600" algn="l" defTabSz="914400" rtl="0" eaLnBrk="1" latinLnBrk="0" hangingPunct="1">
                <a:defRPr kern="1200">
                  <a:solidFill>
                    <a:schemeClr val="tx1"/>
                  </a:solidFill>
                  <a:latin typeface="Frutiger LT Com 55 Roman" pitchFamily="34" charset="0"/>
                  <a:ea typeface="+mn-ea"/>
                  <a:cs typeface="+mn-cs"/>
                </a:defRPr>
              </a:lvl9pPr>
            </a:lstStyle>
            <a:p>
              <a:pPr algn="ctr" eaLnBrk="0" hangingPunct="0">
                <a:spcAft>
                  <a:spcPct val="0"/>
                </a:spcAft>
              </a:pPr>
              <a:r>
                <a:rPr lang="de-DE" sz="1200" b="1" cap="small" dirty="0">
                  <a:solidFill>
                    <a:srgbClr val="FFFFFF"/>
                  </a:solidFill>
                  <a:latin typeface="Calibri" panose="020F0502020204030204" pitchFamily="34" charset="0"/>
                  <a:ea typeface="Calibri" panose="020F0502020204030204" pitchFamily="34" charset="0"/>
                  <a:cs typeface="Calibri" panose="020F0502020204030204" pitchFamily="34" charset="0"/>
                </a:rPr>
                <a:t>Hohe Heterogenität zwischen Bereichen</a:t>
              </a:r>
            </a:p>
          </p:txBody>
        </p:sp>
        <p:sp>
          <p:nvSpPr>
            <p:cNvPr id="17" name="Gleichschenkliges Dreieck 16">
              <a:extLst>
                <a:ext uri="{FF2B5EF4-FFF2-40B4-BE49-F238E27FC236}">
                  <a16:creationId xmlns:a16="http://schemas.microsoft.com/office/drawing/2014/main" id="{1CA29F5C-4E39-512F-C108-66DC71F4549E}"/>
                </a:ext>
              </a:extLst>
            </p:cNvPr>
            <p:cNvSpPr/>
            <p:nvPr/>
          </p:nvSpPr>
          <p:spPr>
            <a:xfrm rot="5400000">
              <a:off x="6144673" y="5225628"/>
              <a:ext cx="790575" cy="323850"/>
            </a:xfrm>
            <a:prstGeom prst="triangle">
              <a:avLst/>
            </a:prstGeom>
            <a:solidFill>
              <a:srgbClr val="FFAA91"/>
            </a:solidFill>
            <a:ln w="13049">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62635" tIns="31318" rIns="62635" bIns="31318"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a:latin typeface="Calibri" panose="020F0502020204030204" pitchFamily="34" charset="0"/>
                <a:ea typeface="Calibri" panose="020F0502020204030204" pitchFamily="34" charset="0"/>
                <a:cs typeface="Calibri" panose="020F0502020204030204" pitchFamily="34" charset="0"/>
              </a:endParaRPr>
            </a:p>
          </p:txBody>
        </p:sp>
        <p:sp>
          <p:nvSpPr>
            <p:cNvPr id="19" name="Rechteck 18">
              <a:extLst>
                <a:ext uri="{FF2B5EF4-FFF2-40B4-BE49-F238E27FC236}">
                  <a16:creationId xmlns:a16="http://schemas.microsoft.com/office/drawing/2014/main" id="{8C987F5E-D1CC-C680-4594-6EB2F3B730EB}"/>
                </a:ext>
              </a:extLst>
            </p:cNvPr>
            <p:cNvSpPr/>
            <p:nvPr/>
          </p:nvSpPr>
          <p:spPr>
            <a:xfrm>
              <a:off x="6814569" y="4830340"/>
              <a:ext cx="4533193" cy="1114424"/>
            </a:xfrm>
            <a:prstGeom prst="rect">
              <a:avLst/>
            </a:prstGeom>
            <a:solidFill>
              <a:srgbClr val="FFAA91"/>
            </a:solidFill>
            <a:ln w="13049">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62635" tIns="31318" rIns="62635" bIns="31318"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de-DE" sz="1200">
                  <a:latin typeface="Calibri" panose="020F0502020204030204" pitchFamily="34" charset="0"/>
                  <a:ea typeface="Calibri" panose="020F0502020204030204" pitchFamily="34" charset="0"/>
                  <a:cs typeface="Calibri" panose="020F0502020204030204" pitchFamily="34" charset="0"/>
                </a:rPr>
                <a:t>Es gibt keine einheitliche Reife im Gesamtunternehmen. Statt eines allgemeinen Transformationsprogramms braucht es eher bereichsspezifische Maßnahmen und zugleich Mechanismen zum internen Wissenstransfer zwischen starken und schwachen Bereichen.</a:t>
              </a:r>
            </a:p>
          </p:txBody>
        </p:sp>
      </p:grpSp>
    </p:spTree>
    <p:extLst>
      <p:ext uri="{BB962C8B-B14F-4D97-AF65-F5344CB8AC3E}">
        <p14:creationId xmlns:p14="http://schemas.microsoft.com/office/powerpoint/2010/main" val="21280858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DC1931-D90B-31DE-D335-DC0516386C93}"/>
            </a:ext>
          </a:extLst>
        </p:cNvPr>
        <p:cNvGrpSpPr/>
        <p:nvPr/>
      </p:nvGrpSpPr>
      <p:grpSpPr>
        <a:xfrm>
          <a:off x="0" y="0"/>
          <a:ext cx="0" cy="0"/>
          <a:chOff x="0" y="0"/>
          <a:chExt cx="0" cy="0"/>
        </a:xfrm>
      </p:grpSpPr>
      <p:graphicFrame>
        <p:nvGraphicFramePr>
          <p:cNvPr id="18" name="think-cell data - do not delete" hidden="1">
            <a:extLst>
              <a:ext uri="{FF2B5EF4-FFF2-40B4-BE49-F238E27FC236}">
                <a16:creationId xmlns:a16="http://schemas.microsoft.com/office/drawing/2014/main" id="{33D44EDE-C06B-4C23-3218-C802D67538EB}"/>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6" imgW="344" imgH="344" progId="TCLayout.ActiveDocument.1">
                  <p:embed/>
                </p:oleObj>
              </mc:Choice>
              <mc:Fallback>
                <p:oleObj name="think-cell Folie" r:id="rId6" imgW="344" imgH="344" progId="TCLayout.ActiveDocument.1">
                  <p:embed/>
                  <p:pic>
                    <p:nvPicPr>
                      <p:cNvPr id="18" name="think-cell data - do not delete" hidden="1">
                        <a:extLst>
                          <a:ext uri="{FF2B5EF4-FFF2-40B4-BE49-F238E27FC236}">
                            <a16:creationId xmlns:a16="http://schemas.microsoft.com/office/drawing/2014/main" id="{33D44EDE-C06B-4C23-3218-C802D67538EB}"/>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Object3">
            <a:extLst>
              <a:ext uri="{FF2B5EF4-FFF2-40B4-BE49-F238E27FC236}">
                <a16:creationId xmlns:a16="http://schemas.microsoft.com/office/drawing/2014/main" id="{DE804BD0-920A-A49A-32EB-B04837E04B2B}"/>
              </a:ext>
            </a:extLst>
          </p:cNvPr>
          <p:cNvSpPr>
            <a:spLocks noGrp="1"/>
          </p:cNvSpPr>
          <p:nvPr>
            <p:ph type="title"/>
          </p:nvPr>
        </p:nvSpPr>
        <p:spPr>
          <a:prstGeom prst="rect">
            <a:avLst/>
          </a:prstGeom>
          <a:noFill/>
          <a:ln/>
        </p:spPr>
        <p:txBody>
          <a:bodyPr vert="horz" wrap="square" rIns="0" rtlCol="0"/>
          <a:lstStyle/>
          <a:p>
            <a:r>
              <a:rPr lang="de-DE" dirty="0">
                <a:latin typeface="Calibri" panose="020F0502020204030204" pitchFamily="34" charset="0"/>
                <a:cs typeface="Calibri" panose="020F0502020204030204" pitchFamily="34" charset="0"/>
              </a:rPr>
              <a:t>Wie identifizieren Sie Muster in den Ergebnissen?</a:t>
            </a:r>
            <a:endParaRPr lang="en-US" dirty="0">
              <a:latin typeface="Calibri" panose="020F0502020204030204" pitchFamily="34" charset="0"/>
              <a:cs typeface="Calibri" panose="020F0502020204030204" pitchFamily="34" charset="0"/>
            </a:endParaRPr>
          </a:p>
        </p:txBody>
      </p:sp>
      <p:sp>
        <p:nvSpPr>
          <p:cNvPr id="6" name="Rechteck 5">
            <a:extLst>
              <a:ext uri="{FF2B5EF4-FFF2-40B4-BE49-F238E27FC236}">
                <a16:creationId xmlns:a16="http://schemas.microsoft.com/office/drawing/2014/main" id="{508C9BE9-69B5-FD45-1492-59059CAA16DE}"/>
              </a:ext>
            </a:extLst>
          </p:cNvPr>
          <p:cNvSpPr>
            <a:spLocks/>
          </p:cNvSpPr>
          <p:nvPr>
            <p:custDataLst>
              <p:tags r:id="rId2"/>
            </p:custDataLst>
          </p:nvPr>
        </p:nvSpPr>
        <p:spPr>
          <a:xfrm>
            <a:off x="914035" y="1890321"/>
            <a:ext cx="3700000" cy="40216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60960" tIns="101600" rIns="0" bIns="101600" numCol="1" spcCol="0" rtlCol="0" fromWordArt="0" anchor="t" anchorCtr="0" forceAA="0" compatLnSpc="1">
            <a:prstTxWarp prst="textNoShape">
              <a:avLst/>
            </a:prstTxWarp>
            <a:noAutofit/>
          </a:bodyPr>
          <a:lstStyle/>
          <a:p>
            <a:pPr marL="365760" lvl="1">
              <a:spcBef>
                <a:spcPct val="0"/>
              </a:spcBef>
              <a:spcAft>
                <a:spcPct val="0"/>
              </a:spcAft>
            </a:pPr>
            <a:r>
              <a:rPr lang="de-DE" sz="1200" b="1">
                <a:solidFill>
                  <a:schemeClr val="tx1">
                    <a:lumMod val="100000"/>
                  </a:schemeClr>
                </a:solidFill>
                <a:latin typeface="Calibri" panose="020F0502020204030204" pitchFamily="34" charset="0"/>
                <a:ea typeface="Calibri" panose="020F0502020204030204" pitchFamily="34" charset="0"/>
                <a:cs typeface="Calibri" panose="020F0502020204030204" pitchFamily="34" charset="0"/>
              </a:rPr>
              <a:t>Vorstellung identifizierter Muster</a:t>
            </a:r>
          </a:p>
        </p:txBody>
      </p:sp>
      <p:sp>
        <p:nvSpPr>
          <p:cNvPr id="8" name="Ellipse 7">
            <a:extLst>
              <a:ext uri="{FF2B5EF4-FFF2-40B4-BE49-F238E27FC236}">
                <a16:creationId xmlns:a16="http://schemas.microsoft.com/office/drawing/2014/main" id="{9C27313C-2755-8C80-387E-738AA3821539}"/>
              </a:ext>
            </a:extLst>
          </p:cNvPr>
          <p:cNvSpPr>
            <a:spLocks/>
          </p:cNvSpPr>
          <p:nvPr>
            <p:custDataLst>
              <p:tags r:id="rId3"/>
            </p:custDataLst>
          </p:nvPr>
        </p:nvSpPr>
        <p:spPr>
          <a:xfrm>
            <a:off x="689333" y="1890321"/>
            <a:ext cx="402162" cy="402162"/>
          </a:xfrm>
          <a:prstGeom prst="ellipse">
            <a:avLst/>
          </a:prstGeom>
          <a:solidFill>
            <a:srgbClr val="74B440"/>
          </a:solidFill>
          <a:ln w="4064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60960" tIns="101600" rIns="60960" bIns="101600" numCol="1" spcCol="0" rtlCol="0" fromWordArt="0" anchor="ctr" anchorCtr="0" forceAA="0" compatLnSpc="1">
            <a:prstTxWarp prst="textNoShape">
              <a:avLst/>
            </a:prstTxWarp>
            <a:noAutofit/>
          </a:bodyPr>
          <a:lstStyle/>
          <a:p>
            <a:pPr algn="ctr">
              <a:spcBef>
                <a:spcPct val="0"/>
              </a:spcBef>
              <a:spcAft>
                <a:spcPct val="0"/>
              </a:spcAft>
            </a:pPr>
            <a:r>
              <a:rPr lang="de-DE" sz="1200" b="1">
                <a:solidFill>
                  <a:schemeClr val="bg1">
                    <a:lumMod val="100000"/>
                  </a:schemeClr>
                </a:solidFill>
                <a:latin typeface="Calibri" panose="020F0502020204030204" pitchFamily="34" charset="0"/>
                <a:ea typeface="Calibri" panose="020F0502020204030204" pitchFamily="34" charset="0"/>
                <a:cs typeface="Calibri" panose="020F0502020204030204" pitchFamily="34" charset="0"/>
              </a:rPr>
              <a:t>4</a:t>
            </a:r>
          </a:p>
        </p:txBody>
      </p:sp>
      <p:sp>
        <p:nvSpPr>
          <p:cNvPr id="10" name="Rechteck 9">
            <a:extLst>
              <a:ext uri="{FF2B5EF4-FFF2-40B4-BE49-F238E27FC236}">
                <a16:creationId xmlns:a16="http://schemas.microsoft.com/office/drawing/2014/main" id="{F639388E-BD63-A278-03B4-2022924147DB}"/>
              </a:ext>
            </a:extLst>
          </p:cNvPr>
          <p:cNvSpPr/>
          <p:nvPr/>
        </p:nvSpPr>
        <p:spPr>
          <a:xfrm>
            <a:off x="689335" y="2609883"/>
            <a:ext cx="3924700" cy="3209892"/>
          </a:xfrm>
          <a:prstGeom prst="rect">
            <a:avLst/>
          </a:prstGeom>
          <a:solidFill>
            <a:srgbClr val="D9D9D9"/>
          </a:solid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107958" tIns="107958" rIns="107958" bIns="107958" rtlCol="0" anchor="ctr"/>
          <a:lstStyle/>
          <a:p>
            <a:pPr defTabSz="914034">
              <a:spcAft>
                <a:spcPts val="600"/>
              </a:spcAft>
            </a:pPr>
            <a:r>
              <a:rPr lang="de-DE" sz="1400" dirty="0">
                <a:solidFill>
                  <a:schemeClr val="tx1"/>
                </a:solidFill>
                <a:latin typeface="Calibri" panose="020F0502020204030204" pitchFamily="34" charset="0"/>
                <a:ea typeface="Calibri" panose="020F0502020204030204" pitchFamily="34" charset="0"/>
                <a:cs typeface="Calibri" panose="020F0502020204030204" pitchFamily="34" charset="0"/>
              </a:rPr>
              <a:t>Um die identifizierten Muster in den </a:t>
            </a:r>
            <a:r>
              <a:rPr lang="de-DE" sz="1400" b="1" dirty="0">
                <a:solidFill>
                  <a:schemeClr val="tx1"/>
                </a:solidFill>
                <a:latin typeface="Calibri" panose="020F0502020204030204" pitchFamily="34" charset="0"/>
                <a:ea typeface="Calibri" panose="020F0502020204030204" pitchFamily="34" charset="0"/>
                <a:cs typeface="Calibri" panose="020F0502020204030204" pitchFamily="34" charset="0"/>
              </a:rPr>
              <a:t>Gesamtkontext</a:t>
            </a:r>
            <a:r>
              <a:rPr lang="de-DE" sz="1400" dirty="0">
                <a:solidFill>
                  <a:schemeClr val="tx1"/>
                </a:solidFill>
                <a:latin typeface="Calibri" panose="020F0502020204030204" pitchFamily="34" charset="0"/>
                <a:ea typeface="Calibri" panose="020F0502020204030204" pitchFamily="34" charset="0"/>
                <a:cs typeface="Calibri" panose="020F0502020204030204" pitchFamily="34" charset="0"/>
              </a:rPr>
              <a:t> Ihres Stadtwerks einzuordnen, können Sie die Haus-Darstellung als Orientierung nutzen. </a:t>
            </a:r>
          </a:p>
          <a:p>
            <a:pPr defTabSz="914034">
              <a:spcAft>
                <a:spcPts val="600"/>
              </a:spcAft>
            </a:pPr>
            <a:r>
              <a:rPr lang="de-DE" sz="1400" dirty="0">
                <a:solidFill>
                  <a:schemeClr val="tx1"/>
                </a:solidFill>
                <a:latin typeface="Calibri" panose="020F0502020204030204" pitchFamily="34" charset="0"/>
                <a:ea typeface="Calibri" panose="020F0502020204030204" pitchFamily="34" charset="0"/>
                <a:cs typeface="Calibri" panose="020F0502020204030204" pitchFamily="34" charset="0"/>
              </a:rPr>
              <a:t>Sie dient als </a:t>
            </a:r>
            <a:r>
              <a:rPr lang="de-DE" sz="1400" b="1" dirty="0">
                <a:solidFill>
                  <a:schemeClr val="tx1"/>
                </a:solidFill>
                <a:latin typeface="Calibri" panose="020F0502020204030204" pitchFamily="34" charset="0"/>
                <a:ea typeface="Calibri" panose="020F0502020204030204" pitchFamily="34" charset="0"/>
                <a:cs typeface="Calibri" panose="020F0502020204030204" pitchFamily="34" charset="0"/>
              </a:rPr>
              <a:t>visuelles</a:t>
            </a:r>
            <a:r>
              <a:rPr lang="de-DE" sz="14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de-DE" sz="1400" b="1" dirty="0">
                <a:solidFill>
                  <a:schemeClr val="tx1"/>
                </a:solidFill>
                <a:latin typeface="Calibri" panose="020F0502020204030204" pitchFamily="34" charset="0"/>
                <a:ea typeface="Calibri" panose="020F0502020204030204" pitchFamily="34" charset="0"/>
                <a:cs typeface="Calibri" panose="020F0502020204030204" pitchFamily="34" charset="0"/>
              </a:rPr>
              <a:t>Rahmenmodell</a:t>
            </a:r>
            <a:r>
              <a:rPr lang="de-DE" sz="1400" dirty="0">
                <a:solidFill>
                  <a:schemeClr val="tx1"/>
                </a:solidFill>
                <a:latin typeface="Calibri" panose="020F0502020204030204" pitchFamily="34" charset="0"/>
                <a:ea typeface="Calibri" panose="020F0502020204030204" pitchFamily="34" charset="0"/>
                <a:cs typeface="Calibri" panose="020F0502020204030204" pitchFamily="34" charset="0"/>
              </a:rPr>
              <a:t>, das die strategischen Handlungsfelder und deren Beziehung zum Kerngeschäft abbildet. </a:t>
            </a:r>
          </a:p>
          <a:p>
            <a:pPr defTabSz="914034">
              <a:spcAft>
                <a:spcPts val="600"/>
              </a:spcAft>
            </a:pPr>
            <a:r>
              <a:rPr lang="de-DE" sz="1400" dirty="0">
                <a:solidFill>
                  <a:schemeClr val="tx1"/>
                </a:solidFill>
                <a:latin typeface="Calibri" panose="020F0502020204030204" pitchFamily="34" charset="0"/>
                <a:ea typeface="Calibri" panose="020F0502020204030204" pitchFamily="34" charset="0"/>
                <a:cs typeface="Calibri" panose="020F0502020204030204" pitchFamily="34" charset="0"/>
              </a:rPr>
              <a:t>Mithilfe der </a:t>
            </a:r>
            <a:r>
              <a:rPr lang="de-DE" sz="1400" b="1" dirty="0">
                <a:solidFill>
                  <a:schemeClr val="tx1"/>
                </a:solidFill>
                <a:latin typeface="Calibri" panose="020F0502020204030204" pitchFamily="34" charset="0"/>
                <a:ea typeface="Calibri" panose="020F0502020204030204" pitchFamily="34" charset="0"/>
                <a:cs typeface="Calibri" panose="020F0502020204030204" pitchFamily="34" charset="0"/>
              </a:rPr>
              <a:t>farblichen</a:t>
            </a:r>
            <a:r>
              <a:rPr lang="de-DE" sz="14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de-DE" sz="1400" b="1" dirty="0">
                <a:solidFill>
                  <a:schemeClr val="tx1"/>
                </a:solidFill>
                <a:latin typeface="Calibri" panose="020F0502020204030204" pitchFamily="34" charset="0"/>
                <a:ea typeface="Calibri" panose="020F0502020204030204" pitchFamily="34" charset="0"/>
                <a:cs typeface="Calibri" panose="020F0502020204030204" pitchFamily="34" charset="0"/>
              </a:rPr>
              <a:t>Codierung</a:t>
            </a:r>
            <a:r>
              <a:rPr lang="de-DE" sz="1400" dirty="0">
                <a:solidFill>
                  <a:schemeClr val="tx1"/>
                </a:solidFill>
                <a:latin typeface="Calibri" panose="020F0502020204030204" pitchFamily="34" charset="0"/>
                <a:ea typeface="Calibri" panose="020F0502020204030204" pitchFamily="34" charset="0"/>
                <a:cs typeface="Calibri" panose="020F0502020204030204" pitchFamily="34" charset="0"/>
              </a:rPr>
              <a:t> können Sie die Muster den entsprechenden Anwendungsbereichen zuordnen und gleichzeitig den Reifegrad einschätzen. </a:t>
            </a:r>
          </a:p>
        </p:txBody>
      </p:sp>
      <p:pic>
        <p:nvPicPr>
          <p:cNvPr id="3" name="Grafik 2">
            <a:extLst>
              <a:ext uri="{FF2B5EF4-FFF2-40B4-BE49-F238E27FC236}">
                <a16:creationId xmlns:a16="http://schemas.microsoft.com/office/drawing/2014/main" id="{CEB7CA3D-9AF7-2FC3-620A-035DCA3BA6CA}"/>
              </a:ext>
            </a:extLst>
          </p:cNvPr>
          <p:cNvPicPr>
            <a:picLocks noChangeAspect="1"/>
          </p:cNvPicPr>
          <p:nvPr/>
        </p:nvPicPr>
        <p:blipFill>
          <a:blip r:embed="rId8"/>
          <a:srcRect/>
          <a:stretch/>
        </p:blipFill>
        <p:spPr>
          <a:xfrm>
            <a:off x="5430373" y="2233862"/>
            <a:ext cx="5602258" cy="3151271"/>
          </a:xfrm>
          <a:prstGeom prst="rect">
            <a:avLst/>
          </a:prstGeom>
          <a:ln>
            <a:solidFill>
              <a:schemeClr val="tx1">
                <a:lumMod val="50000"/>
                <a:lumOff val="50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1897331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D66FDB-0FE0-6923-E2F7-44FA946208CE}"/>
            </a:ext>
          </a:extLst>
        </p:cNvPr>
        <p:cNvGrpSpPr/>
        <p:nvPr/>
      </p:nvGrpSpPr>
      <p:grpSpPr>
        <a:xfrm>
          <a:off x="0" y="0"/>
          <a:ext cx="0" cy="0"/>
          <a:chOff x="0" y="0"/>
          <a:chExt cx="0" cy="0"/>
        </a:xfrm>
      </p:grpSpPr>
      <p:graphicFrame>
        <p:nvGraphicFramePr>
          <p:cNvPr id="18" name="think-cell data - do not delete" hidden="1">
            <a:extLst>
              <a:ext uri="{FF2B5EF4-FFF2-40B4-BE49-F238E27FC236}">
                <a16:creationId xmlns:a16="http://schemas.microsoft.com/office/drawing/2014/main" id="{36157B6D-93F4-9860-49A4-5452E892B2D8}"/>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6" imgW="344" imgH="344" progId="TCLayout.ActiveDocument.1">
                  <p:embed/>
                </p:oleObj>
              </mc:Choice>
              <mc:Fallback>
                <p:oleObj name="think-cell Folie" r:id="rId6" imgW="344" imgH="344" progId="TCLayout.ActiveDocument.1">
                  <p:embed/>
                  <p:pic>
                    <p:nvPicPr>
                      <p:cNvPr id="18" name="think-cell data - do not delete" hidden="1">
                        <a:extLst>
                          <a:ext uri="{FF2B5EF4-FFF2-40B4-BE49-F238E27FC236}">
                            <a16:creationId xmlns:a16="http://schemas.microsoft.com/office/drawing/2014/main" id="{36157B6D-93F4-9860-49A4-5452E892B2D8}"/>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Object3">
            <a:extLst>
              <a:ext uri="{FF2B5EF4-FFF2-40B4-BE49-F238E27FC236}">
                <a16:creationId xmlns:a16="http://schemas.microsoft.com/office/drawing/2014/main" id="{ECB2406F-ECFD-48C4-D778-B2B1CD615452}"/>
              </a:ext>
            </a:extLst>
          </p:cNvPr>
          <p:cNvSpPr>
            <a:spLocks noGrp="1"/>
          </p:cNvSpPr>
          <p:nvPr>
            <p:ph type="title"/>
          </p:nvPr>
        </p:nvSpPr>
        <p:spPr>
          <a:prstGeom prst="rect">
            <a:avLst/>
          </a:prstGeom>
          <a:noFill/>
          <a:ln/>
        </p:spPr>
        <p:txBody>
          <a:bodyPr vert="horz" wrap="square" rIns="0" rtlCol="0"/>
          <a:lstStyle/>
          <a:p>
            <a:r>
              <a:rPr lang="de-DE" dirty="0">
                <a:latin typeface="Calibri" panose="020F0502020204030204" pitchFamily="34" charset="0"/>
                <a:cs typeface="Calibri" panose="020F0502020204030204" pitchFamily="34" charset="0"/>
              </a:rPr>
              <a:t>Was ist die aktuelle Ausgangslage und der gewünschte Zielzustand?</a:t>
            </a:r>
            <a:endParaRPr lang="en-US" dirty="0">
              <a:latin typeface="Calibri" panose="020F0502020204030204" pitchFamily="34" charset="0"/>
              <a:cs typeface="Calibri" panose="020F0502020204030204" pitchFamily="34" charset="0"/>
            </a:endParaRPr>
          </a:p>
        </p:txBody>
      </p:sp>
      <p:sp>
        <p:nvSpPr>
          <p:cNvPr id="3" name="Rechteck 2">
            <a:extLst>
              <a:ext uri="{FF2B5EF4-FFF2-40B4-BE49-F238E27FC236}">
                <a16:creationId xmlns:a16="http://schemas.microsoft.com/office/drawing/2014/main" id="{C6663418-8DD7-1A38-17CE-4BD5F23E779C}"/>
              </a:ext>
            </a:extLst>
          </p:cNvPr>
          <p:cNvSpPr>
            <a:spLocks/>
          </p:cNvSpPr>
          <p:nvPr>
            <p:custDataLst>
              <p:tags r:id="rId2"/>
            </p:custDataLst>
          </p:nvPr>
        </p:nvSpPr>
        <p:spPr>
          <a:xfrm>
            <a:off x="914035" y="1747446"/>
            <a:ext cx="4328525" cy="40216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60960" tIns="101600" rIns="0" bIns="101600" numCol="1" spcCol="0" rtlCol="0" fromWordArt="0" anchor="t" anchorCtr="0" forceAA="0" compatLnSpc="1">
            <a:prstTxWarp prst="textNoShape">
              <a:avLst/>
            </a:prstTxWarp>
            <a:noAutofit/>
          </a:bodyPr>
          <a:lstStyle/>
          <a:p>
            <a:pPr marL="365760" lvl="1">
              <a:spcBef>
                <a:spcPct val="0"/>
              </a:spcBef>
              <a:spcAft>
                <a:spcPct val="0"/>
              </a:spcAft>
            </a:pPr>
            <a:r>
              <a:rPr lang="de-DE" sz="1200" b="1" dirty="0">
                <a:solidFill>
                  <a:schemeClr val="tx1">
                    <a:lumMod val="100000"/>
                  </a:schemeClr>
                </a:solidFill>
                <a:latin typeface="Calibri" panose="020F0502020204030204" pitchFamily="34" charset="0"/>
                <a:ea typeface="Calibri" panose="020F0502020204030204" pitchFamily="34" charset="0"/>
                <a:cs typeface="Calibri" panose="020F0502020204030204" pitchFamily="34" charset="0"/>
              </a:rPr>
              <a:t>aktuelle Ausgangslage und gewünschte Zielzustand</a:t>
            </a:r>
          </a:p>
        </p:txBody>
      </p:sp>
      <p:sp>
        <p:nvSpPr>
          <p:cNvPr id="4" name="Ellipse 3">
            <a:extLst>
              <a:ext uri="{FF2B5EF4-FFF2-40B4-BE49-F238E27FC236}">
                <a16:creationId xmlns:a16="http://schemas.microsoft.com/office/drawing/2014/main" id="{D95EB4E0-770D-DDAC-FEF9-C96367581661}"/>
              </a:ext>
            </a:extLst>
          </p:cNvPr>
          <p:cNvSpPr>
            <a:spLocks/>
          </p:cNvSpPr>
          <p:nvPr>
            <p:custDataLst>
              <p:tags r:id="rId3"/>
            </p:custDataLst>
          </p:nvPr>
        </p:nvSpPr>
        <p:spPr>
          <a:xfrm>
            <a:off x="689333" y="1747446"/>
            <a:ext cx="402162" cy="402162"/>
          </a:xfrm>
          <a:prstGeom prst="ellipse">
            <a:avLst/>
          </a:prstGeom>
          <a:solidFill>
            <a:srgbClr val="74B440"/>
          </a:solidFill>
          <a:ln w="4064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60960" tIns="101600" rIns="60960" bIns="101600" numCol="1" spcCol="0" rtlCol="0" fromWordArt="0" anchor="ctr" anchorCtr="0" forceAA="0" compatLnSpc="1">
            <a:prstTxWarp prst="textNoShape">
              <a:avLst/>
            </a:prstTxWarp>
            <a:noAutofit/>
          </a:bodyPr>
          <a:lstStyle/>
          <a:p>
            <a:pPr algn="ctr">
              <a:spcBef>
                <a:spcPct val="0"/>
              </a:spcBef>
              <a:spcAft>
                <a:spcPct val="0"/>
              </a:spcAft>
            </a:pPr>
            <a:r>
              <a:rPr lang="de-DE" sz="1200" b="1">
                <a:solidFill>
                  <a:schemeClr val="bg1">
                    <a:lumMod val="100000"/>
                  </a:schemeClr>
                </a:solidFill>
                <a:latin typeface="Calibri" panose="020F0502020204030204" pitchFamily="34" charset="0"/>
                <a:ea typeface="Calibri" panose="020F0502020204030204" pitchFamily="34" charset="0"/>
                <a:cs typeface="Calibri" panose="020F0502020204030204" pitchFamily="34" charset="0"/>
              </a:rPr>
              <a:t>5</a:t>
            </a:r>
          </a:p>
        </p:txBody>
      </p:sp>
      <p:sp>
        <p:nvSpPr>
          <p:cNvPr id="6" name="Rechteck 5">
            <a:extLst>
              <a:ext uri="{FF2B5EF4-FFF2-40B4-BE49-F238E27FC236}">
                <a16:creationId xmlns:a16="http://schemas.microsoft.com/office/drawing/2014/main" id="{7BD4F6BA-5BBA-8FB6-9B30-AE18E90708DD}"/>
              </a:ext>
            </a:extLst>
          </p:cNvPr>
          <p:cNvSpPr/>
          <p:nvPr/>
        </p:nvSpPr>
        <p:spPr>
          <a:xfrm>
            <a:off x="689334" y="2437448"/>
            <a:ext cx="4553226" cy="3529744"/>
          </a:xfrm>
          <a:prstGeom prst="rect">
            <a:avLst/>
          </a:prstGeom>
          <a:solidFill>
            <a:srgbClr val="D9D9D9"/>
          </a:solidFill>
          <a:ln w="12700">
            <a:solidFill>
              <a:srgbClr val="7F7F7F"/>
            </a:solidFill>
          </a:ln>
        </p:spPr>
        <p:style>
          <a:lnRef idx="2">
            <a:schemeClr val="accent1">
              <a:shade val="50000"/>
            </a:schemeClr>
          </a:lnRef>
          <a:fillRef idx="1">
            <a:schemeClr val="accent1"/>
          </a:fillRef>
          <a:effectRef idx="0">
            <a:schemeClr val="accent1"/>
          </a:effectRef>
          <a:fontRef idx="minor">
            <a:schemeClr val="lt1"/>
          </a:fontRef>
        </p:style>
        <p:txBody>
          <a:bodyPr lIns="107958" tIns="107958" rIns="107958" bIns="107958" rtlCol="0" anchor="ctr"/>
          <a:lstStyle/>
          <a:p>
            <a:pPr defTabSz="914034">
              <a:spcAft>
                <a:spcPts val="600"/>
              </a:spcAft>
            </a:pPr>
            <a:r>
              <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rPr>
              <a:t>Bevor konkrete Handlungsfelder gemeinsam priorisiert werden, ist es wichtig, ein gemeinsames Verständnis der </a:t>
            </a:r>
            <a:r>
              <a:rPr lang="de-DE" sz="1400" b="1" dirty="0">
                <a:solidFill>
                  <a:srgbClr val="000000"/>
                </a:solidFill>
                <a:latin typeface="Calibri" panose="020F0502020204030204" pitchFamily="34" charset="0"/>
                <a:ea typeface="Calibri" panose="020F0502020204030204" pitchFamily="34" charset="0"/>
                <a:cs typeface="Calibri" panose="020F0502020204030204" pitchFamily="34" charset="0"/>
              </a:rPr>
              <a:t>Ausgangslage</a:t>
            </a:r>
            <a:r>
              <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rPr>
              <a:t>, des angestrebten </a:t>
            </a:r>
            <a:r>
              <a:rPr lang="de-DE" sz="1400" b="1" dirty="0">
                <a:solidFill>
                  <a:srgbClr val="000000"/>
                </a:solidFill>
                <a:latin typeface="Calibri" panose="020F0502020204030204" pitchFamily="34" charset="0"/>
                <a:ea typeface="Calibri" panose="020F0502020204030204" pitchFamily="34" charset="0"/>
                <a:cs typeface="Calibri" panose="020F0502020204030204" pitchFamily="34" charset="0"/>
              </a:rPr>
              <a:t>Zielzustands</a:t>
            </a:r>
            <a:r>
              <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rPr>
              <a:t> sowie der </a:t>
            </a:r>
            <a:r>
              <a:rPr lang="de-DE" sz="1400" b="1" dirty="0">
                <a:solidFill>
                  <a:srgbClr val="000000"/>
                </a:solidFill>
                <a:latin typeface="Calibri" panose="020F0502020204030204" pitchFamily="34" charset="0"/>
                <a:ea typeface="Calibri" panose="020F0502020204030204" pitchFamily="34" charset="0"/>
                <a:cs typeface="Calibri" panose="020F0502020204030204" pitchFamily="34" charset="0"/>
              </a:rPr>
              <a:t>förderlichen</a:t>
            </a:r>
            <a:r>
              <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rPr>
              <a:t> und </a:t>
            </a:r>
            <a:r>
              <a:rPr lang="de-DE" sz="1400" b="1" dirty="0">
                <a:solidFill>
                  <a:srgbClr val="000000"/>
                </a:solidFill>
                <a:latin typeface="Calibri" panose="020F0502020204030204" pitchFamily="34" charset="0"/>
                <a:ea typeface="Calibri" panose="020F0502020204030204" pitchFamily="34" charset="0"/>
                <a:cs typeface="Calibri" panose="020F0502020204030204" pitchFamily="34" charset="0"/>
              </a:rPr>
              <a:t>hinderlichen Einflussfaktoren </a:t>
            </a:r>
            <a:r>
              <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rPr>
              <a:t>zu entwickeln. </a:t>
            </a:r>
          </a:p>
          <a:p>
            <a:pPr defTabSz="914034">
              <a:spcAft>
                <a:spcPts val="600"/>
              </a:spcAft>
            </a:pPr>
            <a:r>
              <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rPr>
              <a:t>Nutzen Sie hierfür gerne die Leitfragen auf der nachfolgenden Folie als Orientierung.</a:t>
            </a:r>
          </a:p>
          <a:p>
            <a:pPr defTabSz="914034">
              <a:spcAft>
                <a:spcPts val="600"/>
              </a:spcAft>
            </a:pPr>
            <a:r>
              <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rPr>
              <a:t>Als Unterstützung steht in den Begleitmaterialien eine Druckvorlage der dargestellten Folie zur Verfügung („</a:t>
            </a:r>
            <a:r>
              <a:rPr lang="de-DE" sz="1400" i="1" u="sng" dirty="0">
                <a:solidFill>
                  <a:schemeClr val="tx1"/>
                </a:solidFill>
                <a:latin typeface="Calibri" panose="020F0502020204030204" pitchFamily="34" charset="0"/>
                <a:ea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Ergebnis-Workshop Druckvorlage</a:t>
            </a:r>
            <a:r>
              <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rPr>
              <a:t>“). Drucken Sie diese im A3-Format aus oder erstellen Sie das Plakat alternativ eigenständig auf einer großen Whiteboard-Fläche.</a:t>
            </a:r>
          </a:p>
          <a:p>
            <a:pPr defTabSz="914034">
              <a:spcAft>
                <a:spcPts val="600"/>
              </a:spcAft>
            </a:pPr>
            <a:r>
              <a:rPr lang="de-DE" sz="1400" b="1" dirty="0">
                <a:solidFill>
                  <a:srgbClr val="000000"/>
                </a:solidFill>
                <a:latin typeface="Calibri" panose="020F0502020204030204" pitchFamily="34" charset="0"/>
                <a:ea typeface="Calibri" panose="020F0502020204030204" pitchFamily="34" charset="0"/>
                <a:cs typeface="Calibri" panose="020F0502020204030204" pitchFamily="34" charset="0"/>
              </a:rPr>
              <a:t>Wichtig</a:t>
            </a:r>
            <a:r>
              <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rPr>
              <a:t>: Denken Sie daran, alle Ergebnisse zu sichern, indem sie beispielsweise alle Bereiche der Plakate einzeln abfotografieren.</a:t>
            </a:r>
          </a:p>
        </p:txBody>
      </p:sp>
      <p:pic>
        <p:nvPicPr>
          <p:cNvPr id="9" name="Grafik 8">
            <a:extLst>
              <a:ext uri="{FF2B5EF4-FFF2-40B4-BE49-F238E27FC236}">
                <a16:creationId xmlns:a16="http://schemas.microsoft.com/office/drawing/2014/main" id="{2FBF5AD4-7D0A-46C3-AF27-264A0F5136A2}"/>
              </a:ext>
            </a:extLst>
          </p:cNvPr>
          <p:cNvPicPr>
            <a:picLocks noChangeAspect="1"/>
          </p:cNvPicPr>
          <p:nvPr/>
        </p:nvPicPr>
        <p:blipFill>
          <a:blip r:embed="rId9"/>
          <a:stretch>
            <a:fillRect/>
          </a:stretch>
        </p:blipFill>
        <p:spPr>
          <a:xfrm>
            <a:off x="5637205" y="1747446"/>
            <a:ext cx="3769294" cy="2696495"/>
          </a:xfrm>
          <a:prstGeom prst="rect">
            <a:avLst/>
          </a:prstGeom>
          <a:ln>
            <a:solidFill>
              <a:schemeClr val="tx1">
                <a:lumMod val="50000"/>
                <a:lumOff val="50000"/>
              </a:schemeClr>
            </a:solidFill>
          </a:ln>
          <a:effectLst>
            <a:outerShdw blurRad="50800" dist="38100" dir="2700000" algn="tl" rotWithShape="0">
              <a:prstClr val="black">
                <a:alpha val="40000"/>
              </a:prstClr>
            </a:outerShdw>
          </a:effectLst>
        </p:spPr>
      </p:pic>
      <p:pic>
        <p:nvPicPr>
          <p:cNvPr id="11" name="Grafik 10">
            <a:extLst>
              <a:ext uri="{FF2B5EF4-FFF2-40B4-BE49-F238E27FC236}">
                <a16:creationId xmlns:a16="http://schemas.microsoft.com/office/drawing/2014/main" id="{30A60E32-F375-985B-5B7E-812DB19D4B3E}"/>
              </a:ext>
            </a:extLst>
          </p:cNvPr>
          <p:cNvPicPr>
            <a:picLocks noChangeAspect="1"/>
          </p:cNvPicPr>
          <p:nvPr/>
        </p:nvPicPr>
        <p:blipFill>
          <a:blip r:embed="rId10"/>
          <a:stretch>
            <a:fillRect/>
          </a:stretch>
        </p:blipFill>
        <p:spPr>
          <a:xfrm>
            <a:off x="7562294" y="3296077"/>
            <a:ext cx="3769294" cy="2671115"/>
          </a:xfrm>
          <a:prstGeom prst="rect">
            <a:avLst/>
          </a:prstGeom>
          <a:ln>
            <a:solidFill>
              <a:schemeClr val="tx1">
                <a:lumMod val="50000"/>
                <a:lumOff val="50000"/>
              </a:schemeClr>
            </a:solidFill>
          </a:ln>
          <a:effectLst>
            <a:outerShdw blurRad="50800" dist="38100" dir="2700000" algn="tl" rotWithShape="0">
              <a:prstClr val="black">
                <a:alpha val="40000"/>
              </a:prstClr>
            </a:outerShdw>
          </a:effectLst>
        </p:spPr>
      </p:pic>
      <p:sp>
        <p:nvSpPr>
          <p:cNvPr id="13" name="Rechteckiger Pfeil 12">
            <a:extLst>
              <a:ext uri="{FF2B5EF4-FFF2-40B4-BE49-F238E27FC236}">
                <a16:creationId xmlns:a16="http://schemas.microsoft.com/office/drawing/2014/main" id="{4F927385-3933-055C-1E38-ABA407CF882C}"/>
              </a:ext>
            </a:extLst>
          </p:cNvPr>
          <p:cNvSpPr/>
          <p:nvPr/>
        </p:nvSpPr>
        <p:spPr>
          <a:xfrm rot="5400000">
            <a:off x="8875948" y="2500560"/>
            <a:ext cx="1371600" cy="977737"/>
          </a:xfrm>
          <a:prstGeom prst="bentArrow">
            <a:avLst>
              <a:gd name="adj1" fmla="val 26216"/>
              <a:gd name="adj2" fmla="val 29157"/>
              <a:gd name="adj3" fmla="val 25000"/>
              <a:gd name="adj4" fmla="val 64338"/>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Tree>
    <p:extLst>
      <p:ext uri="{BB962C8B-B14F-4D97-AF65-F5344CB8AC3E}">
        <p14:creationId xmlns:p14="http://schemas.microsoft.com/office/powerpoint/2010/main" val="5765297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69C81E-9AF0-6FE3-F0EE-ED102C0164F4}"/>
            </a:ext>
          </a:extLst>
        </p:cNvPr>
        <p:cNvGrpSpPr/>
        <p:nvPr/>
      </p:nvGrpSpPr>
      <p:grpSpPr>
        <a:xfrm>
          <a:off x="0" y="0"/>
          <a:ext cx="0" cy="0"/>
          <a:chOff x="0" y="0"/>
          <a:chExt cx="0" cy="0"/>
        </a:xfrm>
      </p:grpSpPr>
      <p:graphicFrame>
        <p:nvGraphicFramePr>
          <p:cNvPr id="18" name="think-cell data - do not delete" hidden="1">
            <a:extLst>
              <a:ext uri="{FF2B5EF4-FFF2-40B4-BE49-F238E27FC236}">
                <a16:creationId xmlns:a16="http://schemas.microsoft.com/office/drawing/2014/main" id="{7438C5BC-C50B-7AEA-303F-A977978F2BB4}"/>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6" imgW="344" imgH="344" progId="TCLayout.ActiveDocument.1">
                  <p:embed/>
                </p:oleObj>
              </mc:Choice>
              <mc:Fallback>
                <p:oleObj name="think-cell Folie" r:id="rId6" imgW="344" imgH="344" progId="TCLayout.ActiveDocument.1">
                  <p:embed/>
                  <p:pic>
                    <p:nvPicPr>
                      <p:cNvPr id="18" name="think-cell data - do not delete" hidden="1">
                        <a:extLst>
                          <a:ext uri="{FF2B5EF4-FFF2-40B4-BE49-F238E27FC236}">
                            <a16:creationId xmlns:a16="http://schemas.microsoft.com/office/drawing/2014/main" id="{7438C5BC-C50B-7AEA-303F-A977978F2BB4}"/>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Object3">
            <a:extLst>
              <a:ext uri="{FF2B5EF4-FFF2-40B4-BE49-F238E27FC236}">
                <a16:creationId xmlns:a16="http://schemas.microsoft.com/office/drawing/2014/main" id="{409735E5-A694-E856-4B6A-B6F73834777B}"/>
              </a:ext>
            </a:extLst>
          </p:cNvPr>
          <p:cNvSpPr>
            <a:spLocks noGrp="1"/>
          </p:cNvSpPr>
          <p:nvPr>
            <p:ph type="title"/>
          </p:nvPr>
        </p:nvSpPr>
        <p:spPr>
          <a:prstGeom prst="rect">
            <a:avLst/>
          </a:prstGeom>
          <a:noFill/>
          <a:ln/>
        </p:spPr>
        <p:txBody>
          <a:bodyPr vert="horz" wrap="square" rIns="0" rtlCol="0"/>
          <a:lstStyle/>
          <a:p>
            <a:r>
              <a:rPr lang="de-DE" dirty="0">
                <a:latin typeface="Calibri" panose="020F0502020204030204" pitchFamily="34" charset="0"/>
                <a:cs typeface="Calibri" panose="020F0502020204030204" pitchFamily="34" charset="0"/>
              </a:rPr>
              <a:t>Was ist die aktuelle Ausgangslage und der gewünschte Zielzustand?</a:t>
            </a:r>
            <a:endParaRPr lang="en-US" dirty="0">
              <a:latin typeface="Calibri" panose="020F0502020204030204" pitchFamily="34" charset="0"/>
              <a:cs typeface="Calibri" panose="020F0502020204030204" pitchFamily="34" charset="0"/>
            </a:endParaRPr>
          </a:p>
        </p:txBody>
      </p:sp>
      <p:sp>
        <p:nvSpPr>
          <p:cNvPr id="3" name="Rechteck 2">
            <a:extLst>
              <a:ext uri="{FF2B5EF4-FFF2-40B4-BE49-F238E27FC236}">
                <a16:creationId xmlns:a16="http://schemas.microsoft.com/office/drawing/2014/main" id="{38A4E21A-1399-A11F-BCA3-1B7B3AB150F8}"/>
              </a:ext>
            </a:extLst>
          </p:cNvPr>
          <p:cNvSpPr>
            <a:spLocks/>
          </p:cNvSpPr>
          <p:nvPr>
            <p:custDataLst>
              <p:tags r:id="rId2"/>
            </p:custDataLst>
          </p:nvPr>
        </p:nvSpPr>
        <p:spPr>
          <a:xfrm>
            <a:off x="914035" y="1747446"/>
            <a:ext cx="3830685" cy="40216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60960" tIns="101600" rIns="0" bIns="101600" numCol="1" spcCol="0" rtlCol="0" fromWordArt="0" anchor="t" anchorCtr="0" forceAA="0" compatLnSpc="1">
            <a:prstTxWarp prst="textNoShape">
              <a:avLst/>
            </a:prstTxWarp>
            <a:noAutofit/>
          </a:bodyPr>
          <a:lstStyle/>
          <a:p>
            <a:pPr marL="365760" lvl="1">
              <a:spcBef>
                <a:spcPct val="0"/>
              </a:spcBef>
              <a:spcAft>
                <a:spcPct val="0"/>
              </a:spcAft>
            </a:pPr>
            <a:r>
              <a:rPr lang="de-DE" sz="1200" b="1" dirty="0">
                <a:solidFill>
                  <a:schemeClr val="tx1">
                    <a:lumMod val="100000"/>
                  </a:schemeClr>
                </a:solidFill>
                <a:latin typeface="Calibri" panose="020F0502020204030204" pitchFamily="34" charset="0"/>
                <a:ea typeface="Calibri" panose="020F0502020204030204" pitchFamily="34" charset="0"/>
                <a:cs typeface="Calibri" panose="020F0502020204030204" pitchFamily="34" charset="0"/>
              </a:rPr>
              <a:t>aktuelle Ausgangslage und gewünschte Zielzustand</a:t>
            </a:r>
          </a:p>
        </p:txBody>
      </p:sp>
      <p:sp>
        <p:nvSpPr>
          <p:cNvPr id="4" name="Ellipse 3">
            <a:extLst>
              <a:ext uri="{FF2B5EF4-FFF2-40B4-BE49-F238E27FC236}">
                <a16:creationId xmlns:a16="http://schemas.microsoft.com/office/drawing/2014/main" id="{FEF9F0C0-4806-2E5F-777E-7C9B96F50891}"/>
              </a:ext>
            </a:extLst>
          </p:cNvPr>
          <p:cNvSpPr>
            <a:spLocks/>
          </p:cNvSpPr>
          <p:nvPr>
            <p:custDataLst>
              <p:tags r:id="rId3"/>
            </p:custDataLst>
          </p:nvPr>
        </p:nvSpPr>
        <p:spPr>
          <a:xfrm>
            <a:off x="689333" y="1747446"/>
            <a:ext cx="402162" cy="402162"/>
          </a:xfrm>
          <a:prstGeom prst="ellipse">
            <a:avLst/>
          </a:prstGeom>
          <a:solidFill>
            <a:srgbClr val="74B440"/>
          </a:solidFill>
          <a:ln w="4064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60960" tIns="101600" rIns="60960" bIns="101600" numCol="1" spcCol="0" rtlCol="0" fromWordArt="0" anchor="ctr" anchorCtr="0" forceAA="0" compatLnSpc="1">
            <a:prstTxWarp prst="textNoShape">
              <a:avLst/>
            </a:prstTxWarp>
            <a:noAutofit/>
          </a:bodyPr>
          <a:lstStyle/>
          <a:p>
            <a:pPr algn="ctr">
              <a:spcBef>
                <a:spcPct val="0"/>
              </a:spcBef>
              <a:spcAft>
                <a:spcPct val="0"/>
              </a:spcAft>
            </a:pPr>
            <a:r>
              <a:rPr lang="de-DE" sz="1200" b="1">
                <a:solidFill>
                  <a:schemeClr val="bg1">
                    <a:lumMod val="100000"/>
                  </a:schemeClr>
                </a:solidFill>
                <a:latin typeface="Calibri" panose="020F0502020204030204" pitchFamily="34" charset="0"/>
                <a:ea typeface="Calibri" panose="020F0502020204030204" pitchFamily="34" charset="0"/>
                <a:cs typeface="Calibri" panose="020F0502020204030204" pitchFamily="34" charset="0"/>
              </a:rPr>
              <a:t>5</a:t>
            </a:r>
          </a:p>
        </p:txBody>
      </p:sp>
      <p:sp>
        <p:nvSpPr>
          <p:cNvPr id="5" name="Rechteck 4">
            <a:extLst>
              <a:ext uri="{FF2B5EF4-FFF2-40B4-BE49-F238E27FC236}">
                <a16:creationId xmlns:a16="http://schemas.microsoft.com/office/drawing/2014/main" id="{DF34AA11-29EA-F7C6-2BD9-A7F31FEA47F6}"/>
              </a:ext>
            </a:extLst>
          </p:cNvPr>
          <p:cNvSpPr/>
          <p:nvPr/>
        </p:nvSpPr>
        <p:spPr>
          <a:xfrm>
            <a:off x="777097" y="4296433"/>
            <a:ext cx="3302960" cy="1475717"/>
          </a:xfrm>
          <a:prstGeom prst="rect">
            <a:avLst/>
          </a:prstGeom>
          <a:solidFill>
            <a:srgbClr val="D9D9D9"/>
          </a:solidFill>
          <a:ln w="12700">
            <a:solidFill>
              <a:srgbClr val="7F7F7F"/>
            </a:solidFill>
          </a:ln>
        </p:spPr>
        <p:style>
          <a:lnRef idx="2">
            <a:schemeClr val="accent1">
              <a:shade val="50000"/>
            </a:schemeClr>
          </a:lnRef>
          <a:fillRef idx="1">
            <a:schemeClr val="accent1"/>
          </a:fillRef>
          <a:effectRef idx="0">
            <a:schemeClr val="accent1"/>
          </a:effectRef>
          <a:fontRef idx="minor">
            <a:schemeClr val="lt1"/>
          </a:fontRef>
        </p:style>
        <p:txBody>
          <a:bodyPr lIns="107958" tIns="107958" rIns="107958" bIns="107958" rtlCol="0" anchor="ctr"/>
          <a:lstStyle/>
          <a:p>
            <a:pPr algn="ctr" defTabSz="914034">
              <a:spcAft>
                <a:spcPts val="600"/>
              </a:spcAft>
            </a:pPr>
            <a:r>
              <a:rPr lang="de-DE" sz="1400">
                <a:solidFill>
                  <a:srgbClr val="000000"/>
                </a:solidFill>
                <a:latin typeface="Calibri" panose="020F0502020204030204" pitchFamily="34" charset="0"/>
                <a:ea typeface="Calibri" panose="020F0502020204030204" pitchFamily="34" charset="0"/>
                <a:cs typeface="Calibri" panose="020F0502020204030204" pitchFamily="34" charset="0"/>
              </a:rPr>
              <a:t>Besprechen Sie gemeinsam, welche </a:t>
            </a:r>
            <a:r>
              <a:rPr lang="de-DE" sz="1400" b="1">
                <a:solidFill>
                  <a:srgbClr val="000000"/>
                </a:solidFill>
                <a:latin typeface="Calibri" panose="020F0502020204030204" pitchFamily="34" charset="0"/>
                <a:ea typeface="Calibri" panose="020F0502020204030204" pitchFamily="34" charset="0"/>
                <a:cs typeface="Calibri" panose="020F0502020204030204" pitchFamily="34" charset="0"/>
              </a:rPr>
              <a:t>Ziele</a:t>
            </a:r>
            <a:r>
              <a:rPr lang="de-DE" sz="1400">
                <a:solidFill>
                  <a:srgbClr val="000000"/>
                </a:solidFill>
                <a:latin typeface="Calibri" panose="020F0502020204030204" pitchFamily="34" charset="0"/>
                <a:ea typeface="Calibri" panose="020F0502020204030204" pitchFamily="34" charset="0"/>
                <a:cs typeface="Calibri" panose="020F0502020204030204" pitchFamily="34" charset="0"/>
              </a:rPr>
              <a:t> Sie für das Stadtwerk erreichen möchten und bis wann diese umgesetzt sein sollen.</a:t>
            </a:r>
          </a:p>
        </p:txBody>
      </p:sp>
      <p:pic>
        <p:nvPicPr>
          <p:cNvPr id="9" name="Grafik 8">
            <a:extLst>
              <a:ext uri="{FF2B5EF4-FFF2-40B4-BE49-F238E27FC236}">
                <a16:creationId xmlns:a16="http://schemas.microsoft.com/office/drawing/2014/main" id="{6497EEFB-F61E-4F8B-83B3-C58306124380}"/>
              </a:ext>
            </a:extLst>
          </p:cNvPr>
          <p:cNvPicPr>
            <a:picLocks noChangeAspect="1"/>
          </p:cNvPicPr>
          <p:nvPr/>
        </p:nvPicPr>
        <p:blipFill>
          <a:blip r:embed="rId8"/>
          <a:srcRect/>
          <a:stretch/>
        </p:blipFill>
        <p:spPr>
          <a:xfrm>
            <a:off x="777098" y="2272221"/>
            <a:ext cx="3302958" cy="1857914"/>
          </a:xfrm>
          <a:prstGeom prst="rect">
            <a:avLst/>
          </a:prstGeom>
          <a:ln>
            <a:solidFill>
              <a:schemeClr val="tx1">
                <a:lumMod val="50000"/>
                <a:lumOff val="50000"/>
              </a:schemeClr>
            </a:solidFill>
          </a:ln>
          <a:effectLst>
            <a:outerShdw blurRad="50800" dist="38100" dir="2700000" algn="tl" rotWithShape="0">
              <a:prstClr val="black">
                <a:alpha val="40000"/>
              </a:prstClr>
            </a:outerShdw>
          </a:effectLst>
        </p:spPr>
      </p:pic>
      <p:sp>
        <p:nvSpPr>
          <p:cNvPr id="27" name="Rechteck 26">
            <a:extLst>
              <a:ext uri="{FF2B5EF4-FFF2-40B4-BE49-F238E27FC236}">
                <a16:creationId xmlns:a16="http://schemas.microsoft.com/office/drawing/2014/main" id="{F9402306-6F6C-B7FB-60F3-9F0E8E9E228D}"/>
              </a:ext>
            </a:extLst>
          </p:cNvPr>
          <p:cNvSpPr/>
          <p:nvPr/>
        </p:nvSpPr>
        <p:spPr>
          <a:xfrm>
            <a:off x="4505261" y="4296433"/>
            <a:ext cx="3302960" cy="1475717"/>
          </a:xfrm>
          <a:prstGeom prst="rect">
            <a:avLst/>
          </a:prstGeom>
          <a:solidFill>
            <a:srgbClr val="D9D9D9"/>
          </a:solidFill>
          <a:ln w="12700">
            <a:solidFill>
              <a:srgbClr val="7F7F7F"/>
            </a:solidFill>
          </a:ln>
        </p:spPr>
        <p:style>
          <a:lnRef idx="2">
            <a:schemeClr val="accent1">
              <a:shade val="50000"/>
            </a:schemeClr>
          </a:lnRef>
          <a:fillRef idx="1">
            <a:schemeClr val="accent1"/>
          </a:fillRef>
          <a:effectRef idx="0">
            <a:schemeClr val="accent1"/>
          </a:effectRef>
          <a:fontRef idx="minor">
            <a:schemeClr val="lt1"/>
          </a:fontRef>
        </p:style>
        <p:txBody>
          <a:bodyPr lIns="107958" tIns="107958" rIns="107958" bIns="107958" rtlCol="0" anchor="ctr"/>
          <a:lstStyle/>
          <a:p>
            <a:pPr algn="ctr" defTabSz="914034">
              <a:spcAft>
                <a:spcPts val="600"/>
              </a:spcAft>
            </a:pPr>
            <a:r>
              <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rPr>
              <a:t>Schärfen Sie gemeinsam das Bewusstsein über Ihre aktuelle Situation. Welche </a:t>
            </a:r>
            <a:r>
              <a:rPr lang="de-DE" sz="1400" b="1" dirty="0">
                <a:solidFill>
                  <a:srgbClr val="000000"/>
                </a:solidFill>
                <a:latin typeface="Calibri" panose="020F0502020204030204" pitchFamily="34" charset="0"/>
                <a:ea typeface="Calibri" panose="020F0502020204030204" pitchFamily="34" charset="0"/>
                <a:cs typeface="Calibri" panose="020F0502020204030204" pitchFamily="34" charset="0"/>
              </a:rPr>
              <a:t>Rahmenbedingungen</a:t>
            </a:r>
            <a:r>
              <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rPr>
              <a:t> gibt es? Was sind </a:t>
            </a:r>
            <a:r>
              <a:rPr lang="de-DE" sz="1400" b="1" dirty="0">
                <a:solidFill>
                  <a:srgbClr val="000000"/>
                </a:solidFill>
                <a:latin typeface="Calibri" panose="020F0502020204030204" pitchFamily="34" charset="0"/>
                <a:ea typeface="Calibri" panose="020F0502020204030204" pitchFamily="34" charset="0"/>
                <a:cs typeface="Calibri" panose="020F0502020204030204" pitchFamily="34" charset="0"/>
              </a:rPr>
              <a:t>förderliche</a:t>
            </a:r>
            <a:r>
              <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rPr>
              <a:t> oder </a:t>
            </a:r>
            <a:r>
              <a:rPr lang="de-DE" sz="1400" b="1" dirty="0">
                <a:solidFill>
                  <a:srgbClr val="000000"/>
                </a:solidFill>
                <a:latin typeface="Calibri" panose="020F0502020204030204" pitchFamily="34" charset="0"/>
                <a:ea typeface="Calibri" panose="020F0502020204030204" pitchFamily="34" charset="0"/>
                <a:cs typeface="Calibri" panose="020F0502020204030204" pitchFamily="34" charset="0"/>
              </a:rPr>
              <a:t>hinderliche</a:t>
            </a:r>
            <a:r>
              <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de-DE" sz="1400" b="1" dirty="0">
                <a:solidFill>
                  <a:srgbClr val="000000"/>
                </a:solidFill>
                <a:latin typeface="Calibri" panose="020F0502020204030204" pitchFamily="34" charset="0"/>
                <a:ea typeface="Calibri" panose="020F0502020204030204" pitchFamily="34" charset="0"/>
                <a:cs typeface="Calibri" panose="020F0502020204030204" pitchFamily="34" charset="0"/>
              </a:rPr>
              <a:t>Faktoren</a:t>
            </a:r>
            <a:r>
              <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rPr>
              <a:t>?</a:t>
            </a:r>
          </a:p>
        </p:txBody>
      </p:sp>
      <p:sp>
        <p:nvSpPr>
          <p:cNvPr id="28" name="Rechteck 27">
            <a:extLst>
              <a:ext uri="{FF2B5EF4-FFF2-40B4-BE49-F238E27FC236}">
                <a16:creationId xmlns:a16="http://schemas.microsoft.com/office/drawing/2014/main" id="{E3FB2FB0-D0CB-C487-DCFE-A7F803CE6341}"/>
              </a:ext>
            </a:extLst>
          </p:cNvPr>
          <p:cNvSpPr/>
          <p:nvPr/>
        </p:nvSpPr>
        <p:spPr>
          <a:xfrm>
            <a:off x="8199709" y="4296433"/>
            <a:ext cx="3302960" cy="1475717"/>
          </a:xfrm>
          <a:prstGeom prst="rect">
            <a:avLst/>
          </a:prstGeom>
          <a:solidFill>
            <a:srgbClr val="D9D9D9"/>
          </a:solidFill>
          <a:ln w="12700">
            <a:solidFill>
              <a:srgbClr val="7F7F7F"/>
            </a:solidFill>
          </a:ln>
        </p:spPr>
        <p:style>
          <a:lnRef idx="2">
            <a:schemeClr val="accent1">
              <a:shade val="50000"/>
            </a:schemeClr>
          </a:lnRef>
          <a:fillRef idx="1">
            <a:schemeClr val="accent1"/>
          </a:fillRef>
          <a:effectRef idx="0">
            <a:schemeClr val="accent1"/>
          </a:effectRef>
          <a:fontRef idx="minor">
            <a:schemeClr val="lt1"/>
          </a:fontRef>
        </p:style>
        <p:txBody>
          <a:bodyPr lIns="107958" tIns="107958" rIns="107958" bIns="107958" rtlCol="0" anchor="ctr"/>
          <a:lstStyle/>
          <a:p>
            <a:pPr algn="ctr" defTabSz="914034">
              <a:spcAft>
                <a:spcPts val="600"/>
              </a:spcAft>
            </a:pPr>
            <a:r>
              <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rPr>
              <a:t>Differenzieren Sie im nächsten Schritt, ob die identifizierten Rahmenbedingungen und Einflussfaktoren </a:t>
            </a:r>
            <a:r>
              <a:rPr lang="de-DE" sz="1400" b="1" dirty="0">
                <a:solidFill>
                  <a:srgbClr val="000000"/>
                </a:solidFill>
                <a:latin typeface="Calibri" panose="020F0502020204030204" pitchFamily="34" charset="0"/>
                <a:ea typeface="Calibri" panose="020F0502020204030204" pitchFamily="34" charset="0"/>
                <a:cs typeface="Calibri" panose="020F0502020204030204" pitchFamily="34" charset="0"/>
              </a:rPr>
              <a:t>intern</a:t>
            </a:r>
            <a:r>
              <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rPr>
              <a:t> oder </a:t>
            </a:r>
            <a:r>
              <a:rPr lang="de-DE" sz="1400" b="1" dirty="0">
                <a:solidFill>
                  <a:srgbClr val="000000"/>
                </a:solidFill>
                <a:latin typeface="Calibri" panose="020F0502020204030204" pitchFamily="34" charset="0"/>
                <a:ea typeface="Calibri" panose="020F0502020204030204" pitchFamily="34" charset="0"/>
                <a:cs typeface="Calibri" panose="020F0502020204030204" pitchFamily="34" charset="0"/>
              </a:rPr>
              <a:t>extern</a:t>
            </a:r>
            <a:r>
              <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rPr>
              <a:t> bedingt sind.</a:t>
            </a:r>
          </a:p>
        </p:txBody>
      </p:sp>
      <p:pic>
        <p:nvPicPr>
          <p:cNvPr id="14" name="Grafik 13">
            <a:extLst>
              <a:ext uri="{FF2B5EF4-FFF2-40B4-BE49-F238E27FC236}">
                <a16:creationId xmlns:a16="http://schemas.microsoft.com/office/drawing/2014/main" id="{047A3996-2129-F07C-F826-CFAC246A284D}"/>
              </a:ext>
            </a:extLst>
          </p:cNvPr>
          <p:cNvPicPr>
            <a:picLocks noChangeAspect="1"/>
          </p:cNvPicPr>
          <p:nvPr/>
        </p:nvPicPr>
        <p:blipFill>
          <a:blip r:embed="rId9"/>
          <a:stretch>
            <a:fillRect/>
          </a:stretch>
        </p:blipFill>
        <p:spPr>
          <a:xfrm>
            <a:off x="4538977" y="2272221"/>
            <a:ext cx="3235527" cy="1821101"/>
          </a:xfrm>
          <a:prstGeom prst="rect">
            <a:avLst/>
          </a:prstGeom>
          <a:ln>
            <a:solidFill>
              <a:schemeClr val="tx1">
                <a:lumMod val="50000"/>
                <a:lumOff val="50000"/>
              </a:schemeClr>
            </a:solidFill>
          </a:ln>
          <a:effectLst>
            <a:outerShdw blurRad="50800" dist="38100" dir="2700000" algn="tl" rotWithShape="0">
              <a:prstClr val="black">
                <a:alpha val="40000"/>
              </a:prstClr>
            </a:outerShdw>
          </a:effectLst>
        </p:spPr>
      </p:pic>
      <p:pic>
        <p:nvPicPr>
          <p:cNvPr id="7" name="Grafik 6">
            <a:extLst>
              <a:ext uri="{FF2B5EF4-FFF2-40B4-BE49-F238E27FC236}">
                <a16:creationId xmlns:a16="http://schemas.microsoft.com/office/drawing/2014/main" id="{68924F31-A02D-F30C-05BE-F3D29931CA05}"/>
              </a:ext>
            </a:extLst>
          </p:cNvPr>
          <p:cNvPicPr>
            <a:picLocks noChangeAspect="1"/>
          </p:cNvPicPr>
          <p:nvPr/>
        </p:nvPicPr>
        <p:blipFill>
          <a:blip r:embed="rId10"/>
          <a:srcRect/>
          <a:stretch/>
        </p:blipFill>
        <p:spPr>
          <a:xfrm>
            <a:off x="8233425" y="2272779"/>
            <a:ext cx="3235527" cy="1819983"/>
          </a:xfrm>
          <a:prstGeom prst="rect">
            <a:avLst/>
          </a:prstGeom>
          <a:ln>
            <a:solidFill>
              <a:schemeClr val="tx1">
                <a:lumMod val="50000"/>
                <a:lumOff val="50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174351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DBD8CB-0328-9A63-F0D4-CBD5383E697D}"/>
            </a:ext>
          </a:extLst>
        </p:cNvPr>
        <p:cNvGrpSpPr/>
        <p:nvPr/>
      </p:nvGrpSpPr>
      <p:grpSpPr>
        <a:xfrm>
          <a:off x="0" y="0"/>
          <a:ext cx="0" cy="0"/>
          <a:chOff x="0" y="0"/>
          <a:chExt cx="0" cy="0"/>
        </a:xfrm>
      </p:grpSpPr>
      <p:graphicFrame>
        <p:nvGraphicFramePr>
          <p:cNvPr id="13" name="think-cell data - do not delete" hidden="1">
            <a:extLst>
              <a:ext uri="{FF2B5EF4-FFF2-40B4-BE49-F238E27FC236}">
                <a16:creationId xmlns:a16="http://schemas.microsoft.com/office/drawing/2014/main" id="{B3B19C3C-1E1C-976D-80EF-D1E9D72C69B0}"/>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6" imgW="344" imgH="344" progId="TCLayout.ActiveDocument.1">
                  <p:embed/>
                </p:oleObj>
              </mc:Choice>
              <mc:Fallback>
                <p:oleObj name="think-cell Folie" r:id="rId6" imgW="344" imgH="344" progId="TCLayout.ActiveDocument.1">
                  <p:embed/>
                  <p:pic>
                    <p:nvPicPr>
                      <p:cNvPr id="13" name="think-cell data - do not delete" hidden="1">
                        <a:extLst>
                          <a:ext uri="{FF2B5EF4-FFF2-40B4-BE49-F238E27FC236}">
                            <a16:creationId xmlns:a16="http://schemas.microsoft.com/office/drawing/2014/main" id="{B3B19C3C-1E1C-976D-80EF-D1E9D72C69B0}"/>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12EC082A-DA0C-110A-F1F4-2ED79930A75B}"/>
              </a:ext>
            </a:extLst>
          </p:cNvPr>
          <p:cNvSpPr>
            <a:spLocks noGrp="1"/>
          </p:cNvSpPr>
          <p:nvPr>
            <p:ph type="title"/>
          </p:nvPr>
        </p:nvSpPr>
        <p:spPr/>
        <p:txBody>
          <a:bodyPr vert="horz" rIns="0"/>
          <a:lstStyle/>
          <a:p>
            <a:r>
              <a:rPr lang="de-DE">
                <a:latin typeface="Calibri" panose="020F0502020204030204" pitchFamily="34" charset="0"/>
                <a:cs typeface="Calibri" panose="020F0502020204030204" pitchFamily="34" charset="0"/>
              </a:rPr>
              <a:t>Was sind die Handlungsfelder, die wir zukünftig priorisieren wollen?</a:t>
            </a:r>
          </a:p>
        </p:txBody>
      </p:sp>
      <p:sp>
        <p:nvSpPr>
          <p:cNvPr id="4" name="Rechteck 3">
            <a:extLst>
              <a:ext uri="{FF2B5EF4-FFF2-40B4-BE49-F238E27FC236}">
                <a16:creationId xmlns:a16="http://schemas.microsoft.com/office/drawing/2014/main" id="{3C11C960-1B5C-AD20-1CE4-85706E1A09D7}"/>
              </a:ext>
            </a:extLst>
          </p:cNvPr>
          <p:cNvSpPr/>
          <p:nvPr/>
        </p:nvSpPr>
        <p:spPr>
          <a:xfrm>
            <a:off x="780902" y="2419351"/>
            <a:ext cx="4766458" cy="3410208"/>
          </a:xfrm>
          <a:prstGeom prst="rect">
            <a:avLst/>
          </a:prstGeom>
          <a:solidFill>
            <a:srgbClr val="D9D9D9"/>
          </a:solidFill>
          <a:ln w="12700">
            <a:solidFill>
              <a:srgbClr val="7F7F7F"/>
            </a:solidFill>
          </a:ln>
        </p:spPr>
        <p:style>
          <a:lnRef idx="2">
            <a:schemeClr val="accent1">
              <a:shade val="50000"/>
            </a:schemeClr>
          </a:lnRef>
          <a:fillRef idx="1">
            <a:schemeClr val="accent1"/>
          </a:fillRef>
          <a:effectRef idx="0">
            <a:schemeClr val="accent1"/>
          </a:effectRef>
          <a:fontRef idx="minor">
            <a:schemeClr val="lt1"/>
          </a:fontRef>
        </p:style>
        <p:txBody>
          <a:bodyPr lIns="107958" tIns="107958" rIns="107958" bIns="107958" rtlCol="0" anchor="t"/>
          <a:lstStyle/>
          <a:p>
            <a:pPr defTabSz="914034">
              <a:spcAft>
                <a:spcPts val="600"/>
              </a:spcAft>
            </a:pPr>
            <a:r>
              <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rPr>
              <a:t>Priorisieren Sie nun gemeinsam auf Grundlage der definierten Ausgangslage und der gemeinsamen Zielvorstellung die Handlungsfelder, die für Ihr Stadtwerk von besonderer Relevanz sind.</a:t>
            </a:r>
          </a:p>
          <a:p>
            <a:pPr defTabSz="914034">
              <a:spcAft>
                <a:spcPts val="600"/>
              </a:spcAft>
            </a:pPr>
            <a:r>
              <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rPr>
              <a:t>Nutzen Sie hierfür das folgende Ampel‑Schema und kleben Sie gemeinsam die entsprechenden Punkte auf die ausgewählten Handlungsfelder.</a:t>
            </a:r>
          </a:p>
          <a:p>
            <a:pPr defTabSz="914034">
              <a:spcAft>
                <a:spcPts val="600"/>
              </a:spcAft>
            </a:pPr>
            <a:r>
              <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rPr>
              <a:t>Insgesamt kann jede(r) Teilnehmer*in bis zu drei Punkte pro Anwendungsbereich vergeben für …​</a:t>
            </a:r>
          </a:p>
          <a:p>
            <a:pPr marL="285636" indent="-285636" defTabSz="914034">
              <a:spcAft>
                <a:spcPts val="600"/>
              </a:spcAft>
              <a:buFont typeface="Wingdings" panose="05000000000000000000" pitchFamily="2" charset="0"/>
              <a:buChar char="§"/>
            </a:pPr>
            <a:endParaRPr lang="de-DE" sz="1400" i="1"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285636" indent="-285636" defTabSz="914034">
              <a:spcAft>
                <a:spcPts val="600"/>
              </a:spcAft>
              <a:buFont typeface="Wingdings" panose="05000000000000000000" pitchFamily="2" charset="0"/>
              <a:buChar char="§"/>
            </a:pPr>
            <a:endParaRPr lang="de-DE" sz="1400" i="1"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285636" indent="-285636" defTabSz="914034">
              <a:spcAft>
                <a:spcPts val="600"/>
              </a:spcAft>
              <a:buFont typeface="Wingdings" panose="05000000000000000000" pitchFamily="2" charset="0"/>
              <a:buChar char="§"/>
            </a:pPr>
            <a:endParaRPr lang="en-US" sz="1400" i="1"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6" name="Tabelle 5">
            <a:extLst>
              <a:ext uri="{FF2B5EF4-FFF2-40B4-BE49-F238E27FC236}">
                <a16:creationId xmlns:a16="http://schemas.microsoft.com/office/drawing/2014/main" id="{135F2F8A-2AA3-B4E1-6789-FC171061BAB2}"/>
              </a:ext>
            </a:extLst>
          </p:cNvPr>
          <p:cNvGraphicFramePr>
            <a:graphicFrameLocks noGrp="1"/>
          </p:cNvGraphicFramePr>
          <p:nvPr>
            <p:extLst>
              <p:ext uri="{D42A27DB-BD31-4B8C-83A1-F6EECF244321}">
                <p14:modId xmlns:p14="http://schemas.microsoft.com/office/powerpoint/2010/main" val="2260391668"/>
              </p:ext>
            </p:extLst>
          </p:nvPr>
        </p:nvGraphicFramePr>
        <p:xfrm>
          <a:off x="1109449" y="4751347"/>
          <a:ext cx="3830851" cy="942609"/>
        </p:xfrm>
        <a:graphic>
          <a:graphicData uri="http://schemas.openxmlformats.org/drawingml/2006/table">
            <a:tbl>
              <a:tblPr/>
              <a:tblGrid>
                <a:gridCol w="439951">
                  <a:extLst>
                    <a:ext uri="{9D8B030D-6E8A-4147-A177-3AD203B41FA5}">
                      <a16:colId xmlns:a16="http://schemas.microsoft.com/office/drawing/2014/main" val="1267066298"/>
                    </a:ext>
                  </a:extLst>
                </a:gridCol>
                <a:gridCol w="3390900">
                  <a:extLst>
                    <a:ext uri="{9D8B030D-6E8A-4147-A177-3AD203B41FA5}">
                      <a16:colId xmlns:a16="http://schemas.microsoft.com/office/drawing/2014/main" val="777586878"/>
                    </a:ext>
                  </a:extLst>
                </a:gridCol>
              </a:tblGrid>
              <a:tr h="314203">
                <a:tc>
                  <a:txBody>
                    <a:bodyPr/>
                    <a:lstStyle/>
                    <a:p>
                      <a:pPr algn="l" fontAlgn="auto">
                        <a:lnSpc>
                          <a:spcPct val="100000"/>
                        </a:lnSpc>
                        <a:buNone/>
                      </a:pPr>
                      <a:r>
                        <a:rPr lang="de-DE" sz="1200" b="0" i="0" dirty="0">
                          <a:solidFill>
                            <a:srgbClr val="000000"/>
                          </a:solidFill>
                          <a:effectLst/>
                          <a:latin typeface="+mn-lt"/>
                        </a:rPr>
                        <a:t>​</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ase">
                        <a:lnSpc>
                          <a:spcPct val="100000"/>
                        </a:lnSpc>
                        <a:buNone/>
                      </a:pPr>
                      <a:r>
                        <a:rPr lang="de-DE" sz="12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Stärken, die weiter gestärkt werden sollen​</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48239832"/>
                  </a:ext>
                </a:extLst>
              </a:tr>
              <a:tr h="314203">
                <a:tc>
                  <a:txBody>
                    <a:bodyPr/>
                    <a:lstStyle/>
                    <a:p>
                      <a:pPr algn="l" fontAlgn="auto">
                        <a:lnSpc>
                          <a:spcPct val="100000"/>
                        </a:lnSpc>
                        <a:buNone/>
                      </a:pPr>
                      <a:r>
                        <a:rPr lang="de-DE" sz="1200" b="0" i="0" dirty="0">
                          <a:solidFill>
                            <a:srgbClr val="000000"/>
                          </a:solidFill>
                          <a:effectLst/>
                          <a:latin typeface="+mn-lt"/>
                        </a:rPr>
                        <a:t>​</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ase">
                        <a:lnSpc>
                          <a:spcPct val="100000"/>
                        </a:lnSpc>
                        <a:buNone/>
                      </a:pPr>
                      <a:r>
                        <a:rPr lang="de-DE" sz="12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Schwächen, die angegangen werden sollen​</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95437149"/>
                  </a:ext>
                </a:extLst>
              </a:tr>
              <a:tr h="314203">
                <a:tc>
                  <a:txBody>
                    <a:bodyPr/>
                    <a:lstStyle/>
                    <a:p>
                      <a:pPr algn="l" fontAlgn="auto">
                        <a:lnSpc>
                          <a:spcPct val="100000"/>
                        </a:lnSpc>
                        <a:buNone/>
                      </a:pPr>
                      <a:r>
                        <a:rPr lang="de-DE" sz="1200" b="0" i="0" dirty="0">
                          <a:solidFill>
                            <a:srgbClr val="000000"/>
                          </a:solidFill>
                          <a:effectLst/>
                          <a:latin typeface="+mn-lt"/>
                        </a:rPr>
                        <a:t>​</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ase">
                        <a:lnSpc>
                          <a:spcPct val="100000"/>
                        </a:lnSpc>
                        <a:buNone/>
                      </a:pPr>
                      <a:r>
                        <a:rPr lang="de-DE" sz="12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Fähigkeiten, die nicht angegangen werden sollen​</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99913124"/>
                  </a:ext>
                </a:extLst>
              </a:tr>
            </a:tbl>
          </a:graphicData>
        </a:graphic>
      </p:graphicFrame>
      <p:grpSp>
        <p:nvGrpSpPr>
          <p:cNvPr id="3" name="Gruppieren 2">
            <a:extLst>
              <a:ext uri="{FF2B5EF4-FFF2-40B4-BE49-F238E27FC236}">
                <a16:creationId xmlns:a16="http://schemas.microsoft.com/office/drawing/2014/main" id="{070BE953-57EF-18B2-0867-B1E5EA1640F8}"/>
              </a:ext>
            </a:extLst>
          </p:cNvPr>
          <p:cNvGrpSpPr>
            <a:grpSpLocks/>
          </p:cNvGrpSpPr>
          <p:nvPr/>
        </p:nvGrpSpPr>
        <p:grpSpPr>
          <a:xfrm>
            <a:off x="1242799" y="4814377"/>
            <a:ext cx="188869" cy="814649"/>
            <a:chOff x="1214223" y="4623876"/>
            <a:chExt cx="246888" cy="1064901"/>
          </a:xfrm>
        </p:grpSpPr>
        <p:sp>
          <p:nvSpPr>
            <p:cNvPr id="7" name="Ellipse 6">
              <a:extLst>
                <a:ext uri="{FF2B5EF4-FFF2-40B4-BE49-F238E27FC236}">
                  <a16:creationId xmlns:a16="http://schemas.microsoft.com/office/drawing/2014/main" id="{7FC28A3D-D90A-BD3E-51C7-839E5C4AFD0B}"/>
                </a:ext>
              </a:extLst>
            </p:cNvPr>
            <p:cNvSpPr/>
            <p:nvPr/>
          </p:nvSpPr>
          <p:spPr>
            <a:xfrm>
              <a:off x="1214223" y="5441889"/>
              <a:ext cx="246888" cy="246888"/>
            </a:xfrm>
            <a:prstGeom prst="ellipse">
              <a:avLst/>
            </a:prstGeom>
            <a:solidFill>
              <a:srgbClr val="FF0000"/>
            </a:solidFill>
            <a:ln w="19431">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lIns="69952" tIns="34976" rIns="69952" bIns="34976"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spcAft>
                  <a:spcPts val="0"/>
                </a:spcAft>
              </a:pPr>
              <a:endParaRPr lang="de-DE">
                <a:latin typeface="Calibri" panose="020F0502020204030204" pitchFamily="34" charset="0"/>
                <a:ea typeface="Calibri" panose="020F0502020204030204" pitchFamily="34" charset="0"/>
                <a:cs typeface="Calibri" panose="020F0502020204030204" pitchFamily="34" charset="0"/>
              </a:endParaRPr>
            </a:p>
          </p:txBody>
        </p:sp>
        <p:sp>
          <p:nvSpPr>
            <p:cNvPr id="8" name="Ellipse 7">
              <a:extLst>
                <a:ext uri="{FF2B5EF4-FFF2-40B4-BE49-F238E27FC236}">
                  <a16:creationId xmlns:a16="http://schemas.microsoft.com/office/drawing/2014/main" id="{4E54F81C-60E2-9752-5E59-81CF5960683B}"/>
                </a:ext>
              </a:extLst>
            </p:cNvPr>
            <p:cNvSpPr/>
            <p:nvPr/>
          </p:nvSpPr>
          <p:spPr>
            <a:xfrm>
              <a:off x="1214223" y="5026657"/>
              <a:ext cx="246888" cy="246888"/>
            </a:xfrm>
            <a:prstGeom prst="ellipse">
              <a:avLst/>
            </a:prstGeom>
            <a:solidFill>
              <a:srgbClr val="FFFF00"/>
            </a:solidFill>
            <a:ln w="19431">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lIns="69952" tIns="34976" rIns="69952" bIns="34976"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spcAft>
                  <a:spcPts val="0"/>
                </a:spcAft>
              </a:pPr>
              <a:endParaRPr lang="de-DE">
                <a:latin typeface="Calibri" panose="020F0502020204030204" pitchFamily="34" charset="0"/>
                <a:ea typeface="Calibri" panose="020F0502020204030204" pitchFamily="34" charset="0"/>
                <a:cs typeface="Calibri" panose="020F0502020204030204" pitchFamily="34" charset="0"/>
              </a:endParaRPr>
            </a:p>
          </p:txBody>
        </p:sp>
        <p:sp>
          <p:nvSpPr>
            <p:cNvPr id="9" name="Ellipse 8">
              <a:extLst>
                <a:ext uri="{FF2B5EF4-FFF2-40B4-BE49-F238E27FC236}">
                  <a16:creationId xmlns:a16="http://schemas.microsoft.com/office/drawing/2014/main" id="{4D2835F8-2910-3430-6D38-B585D13BC38A}"/>
                </a:ext>
              </a:extLst>
            </p:cNvPr>
            <p:cNvSpPr/>
            <p:nvPr/>
          </p:nvSpPr>
          <p:spPr>
            <a:xfrm>
              <a:off x="1214223" y="4623876"/>
              <a:ext cx="246888" cy="246888"/>
            </a:xfrm>
            <a:prstGeom prst="ellipse">
              <a:avLst/>
            </a:prstGeom>
            <a:solidFill>
              <a:srgbClr val="74B341"/>
            </a:solidFill>
            <a:ln w="19431">
              <a:solidFill>
                <a:srgbClr val="74B341"/>
              </a:solidFill>
            </a:ln>
          </p:spPr>
          <p:style>
            <a:lnRef idx="2">
              <a:schemeClr val="accent1">
                <a:shade val="15000"/>
              </a:schemeClr>
            </a:lnRef>
            <a:fillRef idx="1">
              <a:schemeClr val="accent1"/>
            </a:fillRef>
            <a:effectRef idx="0">
              <a:schemeClr val="accent1"/>
            </a:effectRef>
            <a:fontRef idx="minor">
              <a:schemeClr val="lt1"/>
            </a:fontRef>
          </p:style>
          <p:txBody>
            <a:bodyPr lIns="69952" tIns="34976" rIns="69952" bIns="34976"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spcAft>
                  <a:spcPts val="0"/>
                </a:spcAft>
              </a:pPr>
              <a:endParaRPr lang="de-DE">
                <a:latin typeface="Calibri" panose="020F0502020204030204" pitchFamily="34" charset="0"/>
                <a:ea typeface="Calibri" panose="020F0502020204030204" pitchFamily="34" charset="0"/>
                <a:cs typeface="Calibri" panose="020F0502020204030204" pitchFamily="34" charset="0"/>
              </a:endParaRPr>
            </a:p>
          </p:txBody>
        </p:sp>
      </p:grpSp>
      <p:grpSp>
        <p:nvGrpSpPr>
          <p:cNvPr id="5" name="Gruppieren 4">
            <a:extLst>
              <a:ext uri="{FF2B5EF4-FFF2-40B4-BE49-F238E27FC236}">
                <a16:creationId xmlns:a16="http://schemas.microsoft.com/office/drawing/2014/main" id="{974AC1A6-D091-C732-192D-617D355178C5}"/>
              </a:ext>
            </a:extLst>
          </p:cNvPr>
          <p:cNvGrpSpPr>
            <a:grpSpLocks/>
          </p:cNvGrpSpPr>
          <p:nvPr/>
        </p:nvGrpSpPr>
        <p:grpSpPr>
          <a:xfrm>
            <a:off x="6580376" y="1747446"/>
            <a:ext cx="4397401" cy="2950613"/>
            <a:chOff x="4778251" y="1269076"/>
            <a:chExt cx="7185295" cy="4821262"/>
          </a:xfrm>
        </p:grpSpPr>
        <p:pic>
          <p:nvPicPr>
            <p:cNvPr id="10" name="Grafik 9">
              <a:extLst>
                <a:ext uri="{FF2B5EF4-FFF2-40B4-BE49-F238E27FC236}">
                  <a16:creationId xmlns:a16="http://schemas.microsoft.com/office/drawing/2014/main" id="{043CB398-AC70-467F-2045-8B45B98F1AE3}"/>
                </a:ext>
              </a:extLst>
            </p:cNvPr>
            <p:cNvPicPr>
              <a:picLocks noChangeAspect="1"/>
            </p:cNvPicPr>
            <p:nvPr/>
          </p:nvPicPr>
          <p:blipFill>
            <a:blip r:embed="rId8"/>
            <a:stretch>
              <a:fillRect/>
            </a:stretch>
          </p:blipFill>
          <p:spPr>
            <a:xfrm>
              <a:off x="4778251" y="1269076"/>
              <a:ext cx="5221598" cy="2963611"/>
            </a:xfrm>
            <a:prstGeom prst="rect">
              <a:avLst/>
            </a:prstGeom>
            <a:ln w="5829">
              <a:solidFill>
                <a:schemeClr val="tx1">
                  <a:lumMod val="50000"/>
                  <a:lumOff val="50000"/>
                </a:schemeClr>
              </a:solidFill>
            </a:ln>
          </p:spPr>
        </p:pic>
        <p:pic>
          <p:nvPicPr>
            <p:cNvPr id="11" name="Grafik 10">
              <a:extLst>
                <a:ext uri="{FF2B5EF4-FFF2-40B4-BE49-F238E27FC236}">
                  <a16:creationId xmlns:a16="http://schemas.microsoft.com/office/drawing/2014/main" id="{A7B7B895-EA14-3FBF-516E-AD0690418260}"/>
                </a:ext>
              </a:extLst>
            </p:cNvPr>
            <p:cNvPicPr>
              <a:picLocks noChangeAspect="1"/>
            </p:cNvPicPr>
            <p:nvPr/>
          </p:nvPicPr>
          <p:blipFill>
            <a:blip r:embed="rId9"/>
            <a:stretch>
              <a:fillRect/>
            </a:stretch>
          </p:blipFill>
          <p:spPr>
            <a:xfrm>
              <a:off x="5752228" y="2197901"/>
              <a:ext cx="5214545" cy="2963611"/>
            </a:xfrm>
            <a:prstGeom prst="rect">
              <a:avLst/>
            </a:prstGeom>
            <a:ln w="5829">
              <a:solidFill>
                <a:schemeClr val="tx1">
                  <a:lumMod val="50000"/>
                  <a:lumOff val="50000"/>
                </a:schemeClr>
              </a:solidFill>
            </a:ln>
          </p:spPr>
        </p:pic>
        <p:pic>
          <p:nvPicPr>
            <p:cNvPr id="12" name="Grafik 11">
              <a:extLst>
                <a:ext uri="{FF2B5EF4-FFF2-40B4-BE49-F238E27FC236}">
                  <a16:creationId xmlns:a16="http://schemas.microsoft.com/office/drawing/2014/main" id="{CFD8A1EB-56DC-5C2E-709E-04545E07C3C7}"/>
                </a:ext>
              </a:extLst>
            </p:cNvPr>
            <p:cNvPicPr>
              <a:picLocks noChangeAspect="1"/>
            </p:cNvPicPr>
            <p:nvPr/>
          </p:nvPicPr>
          <p:blipFill>
            <a:blip r:embed="rId10"/>
            <a:stretch>
              <a:fillRect/>
            </a:stretch>
          </p:blipFill>
          <p:spPr>
            <a:xfrm>
              <a:off x="6719152" y="3126727"/>
              <a:ext cx="5244394" cy="2963611"/>
            </a:xfrm>
            <a:prstGeom prst="rect">
              <a:avLst/>
            </a:prstGeom>
            <a:ln w="5829">
              <a:solidFill>
                <a:schemeClr val="tx1">
                  <a:lumMod val="50000"/>
                  <a:lumOff val="50000"/>
                </a:schemeClr>
              </a:solidFill>
            </a:ln>
          </p:spPr>
        </p:pic>
      </p:grpSp>
      <p:sp>
        <p:nvSpPr>
          <p:cNvPr id="14" name="Rechteck 13">
            <a:extLst>
              <a:ext uri="{FF2B5EF4-FFF2-40B4-BE49-F238E27FC236}">
                <a16:creationId xmlns:a16="http://schemas.microsoft.com/office/drawing/2014/main" id="{790AE98B-A1F7-7635-9B4F-C22D23EAF62C}"/>
              </a:ext>
            </a:extLst>
          </p:cNvPr>
          <p:cNvSpPr>
            <a:spLocks/>
          </p:cNvSpPr>
          <p:nvPr>
            <p:custDataLst>
              <p:tags r:id="rId2"/>
            </p:custDataLst>
          </p:nvPr>
        </p:nvSpPr>
        <p:spPr>
          <a:xfrm>
            <a:off x="914035" y="1747446"/>
            <a:ext cx="4633325" cy="40216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60960" tIns="101600" rIns="0" bIns="101600" numCol="1" spcCol="0" rtlCol="0" fromWordArt="0" anchor="t" anchorCtr="0" forceAA="0" compatLnSpc="1">
            <a:prstTxWarp prst="textNoShape">
              <a:avLst/>
            </a:prstTxWarp>
            <a:noAutofit/>
          </a:bodyPr>
          <a:lstStyle/>
          <a:p>
            <a:pPr marL="365760" lvl="1">
              <a:spcBef>
                <a:spcPct val="0"/>
              </a:spcBef>
              <a:spcAft>
                <a:spcPct val="0"/>
              </a:spcAft>
            </a:pPr>
            <a:r>
              <a:rPr lang="de-DE" sz="1200" b="1" dirty="0">
                <a:solidFill>
                  <a:schemeClr val="tx1">
                    <a:lumMod val="100000"/>
                  </a:schemeClr>
                </a:solidFill>
                <a:latin typeface="Calibri" panose="020F0502020204030204" pitchFamily="34" charset="0"/>
                <a:ea typeface="Calibri" panose="020F0502020204030204" pitchFamily="34" charset="0"/>
                <a:cs typeface="Calibri" panose="020F0502020204030204" pitchFamily="34" charset="0"/>
              </a:rPr>
              <a:t>Gemeinsame Priorisierung der Handlungsfelder </a:t>
            </a:r>
          </a:p>
        </p:txBody>
      </p:sp>
      <p:sp>
        <p:nvSpPr>
          <p:cNvPr id="15" name="Ellipse 14">
            <a:extLst>
              <a:ext uri="{FF2B5EF4-FFF2-40B4-BE49-F238E27FC236}">
                <a16:creationId xmlns:a16="http://schemas.microsoft.com/office/drawing/2014/main" id="{118F3B7B-FE8B-0097-9BF1-CB34FB108CFE}"/>
              </a:ext>
            </a:extLst>
          </p:cNvPr>
          <p:cNvSpPr>
            <a:spLocks/>
          </p:cNvSpPr>
          <p:nvPr>
            <p:custDataLst>
              <p:tags r:id="rId3"/>
            </p:custDataLst>
          </p:nvPr>
        </p:nvSpPr>
        <p:spPr>
          <a:xfrm>
            <a:off x="689333" y="1747446"/>
            <a:ext cx="402162" cy="402162"/>
          </a:xfrm>
          <a:prstGeom prst="ellipse">
            <a:avLst/>
          </a:prstGeom>
          <a:solidFill>
            <a:srgbClr val="74B440"/>
          </a:solidFill>
          <a:ln w="4064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60960" tIns="101600" rIns="60960" bIns="101600" numCol="1" spcCol="0" rtlCol="0" fromWordArt="0" anchor="ctr" anchorCtr="0" forceAA="0" compatLnSpc="1">
            <a:prstTxWarp prst="textNoShape">
              <a:avLst/>
            </a:prstTxWarp>
            <a:noAutofit/>
          </a:bodyPr>
          <a:lstStyle/>
          <a:p>
            <a:pPr algn="ctr">
              <a:spcBef>
                <a:spcPct val="0"/>
              </a:spcBef>
              <a:spcAft>
                <a:spcPct val="0"/>
              </a:spcAft>
            </a:pPr>
            <a:r>
              <a:rPr lang="de-DE" sz="1200" b="1" dirty="0">
                <a:solidFill>
                  <a:schemeClr val="bg1">
                    <a:lumMod val="100000"/>
                  </a:schemeClr>
                </a:solidFill>
                <a:latin typeface="Calibri" panose="020F0502020204030204" pitchFamily="34" charset="0"/>
                <a:ea typeface="Calibri" panose="020F0502020204030204" pitchFamily="34" charset="0"/>
                <a:cs typeface="Calibri" panose="020F0502020204030204" pitchFamily="34" charset="0"/>
              </a:rPr>
              <a:t>6</a:t>
            </a:r>
          </a:p>
        </p:txBody>
      </p:sp>
      <p:sp>
        <p:nvSpPr>
          <p:cNvPr id="16" name="Textfeld 15">
            <a:extLst>
              <a:ext uri="{FF2B5EF4-FFF2-40B4-BE49-F238E27FC236}">
                <a16:creationId xmlns:a16="http://schemas.microsoft.com/office/drawing/2014/main" id="{91FD26D2-0E91-3A88-B6ED-368F22688443}"/>
              </a:ext>
            </a:extLst>
          </p:cNvPr>
          <p:cNvSpPr txBox="1"/>
          <p:nvPr/>
        </p:nvSpPr>
        <p:spPr>
          <a:xfrm>
            <a:off x="5904635" y="4751347"/>
            <a:ext cx="5734931" cy="1169551"/>
          </a:xfrm>
          <a:prstGeom prst="rect">
            <a:avLst/>
          </a:prstGeom>
          <a:noFill/>
        </p:spPr>
        <p:txBody>
          <a:bodyPr wrap="square" rtlCol="0">
            <a:spAutoFit/>
          </a:bodyPr>
          <a:lstStyle/>
          <a:p>
            <a:pPr algn="ctr"/>
            <a:r>
              <a:rPr lang="de-DE" sz="1400" dirty="0">
                <a:latin typeface="Calibri" panose="020F0502020204030204" pitchFamily="34" charset="0"/>
                <a:cs typeface="Calibri" panose="020F0502020204030204" pitchFamily="34" charset="0"/>
              </a:rPr>
              <a:t>Drucken Sie folgende Folien des Reports in A3-Format aus: </a:t>
            </a:r>
          </a:p>
          <a:p>
            <a:pPr algn="ctr"/>
            <a:r>
              <a:rPr lang="de-DE" sz="1400" dirty="0">
                <a:latin typeface="Calibri" panose="020F0502020204030204" pitchFamily="34" charset="0"/>
                <a:cs typeface="Calibri" panose="020F0502020204030204" pitchFamily="34" charset="0"/>
              </a:rPr>
              <a:t>„ </a:t>
            </a:r>
            <a:r>
              <a:rPr lang="de-DE" sz="1400" b="1" dirty="0">
                <a:latin typeface="Calibri" panose="020F0502020204030204" pitchFamily="34" charset="0"/>
                <a:cs typeface="Calibri" panose="020F0502020204030204" pitchFamily="34" charset="0"/>
              </a:rPr>
              <a:t>Übersicht über den Anwendungsbereich </a:t>
            </a:r>
            <a:r>
              <a:rPr lang="de-DE" sz="1400" dirty="0">
                <a:latin typeface="Calibri" panose="020F0502020204030204" pitchFamily="34" charset="0"/>
                <a:cs typeface="Calibri" panose="020F0502020204030204" pitchFamily="34" charset="0"/>
              </a:rPr>
              <a:t>Vertrieb, Einkauf &amp; Verwaltung/ Stromnetze/ Energieerzeugung“</a:t>
            </a:r>
          </a:p>
          <a:p>
            <a:pPr algn="ctr"/>
            <a:endParaRPr lang="de-DE" sz="1400" b="1" dirty="0">
              <a:latin typeface="Calibri" panose="020F0502020204030204" pitchFamily="34" charset="0"/>
              <a:cs typeface="Calibri" panose="020F0502020204030204" pitchFamily="34" charset="0"/>
            </a:endParaRPr>
          </a:p>
          <a:p>
            <a:pPr algn="ctr"/>
            <a:r>
              <a:rPr lang="de-DE" sz="1400" b="1" dirty="0">
                <a:latin typeface="Calibri" panose="020F0502020204030204" pitchFamily="34" charset="0"/>
                <a:cs typeface="Calibri" panose="020F0502020204030204" pitchFamily="34" charset="0"/>
              </a:rPr>
              <a:t>Abschnitt im Report: </a:t>
            </a:r>
            <a:r>
              <a:rPr lang="de-DE" sz="1400" dirty="0">
                <a:latin typeface="Calibri" panose="020F0502020204030204" pitchFamily="34" charset="0"/>
                <a:cs typeface="Calibri" panose="020F0502020204030204" pitchFamily="34" charset="0"/>
              </a:rPr>
              <a:t>„Übersicht der Reifegradergebnisse“</a:t>
            </a:r>
          </a:p>
        </p:txBody>
      </p:sp>
    </p:spTree>
    <p:extLst>
      <p:ext uri="{BB962C8B-B14F-4D97-AF65-F5344CB8AC3E}">
        <p14:creationId xmlns:p14="http://schemas.microsoft.com/office/powerpoint/2010/main" val="16462391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3" name="Object1"/>
          <p:cNvSpPr>
            <a:spLocks noGrp="1"/>
          </p:cNvSpPr>
          <p:nvPr>
            <p:ph type="subTitle" idx="1"/>
          </p:nvPr>
        </p:nvSpPr>
        <p:spPr>
          <a:xfrm>
            <a:off x="1523802" y="3602039"/>
            <a:ext cx="9142810" cy="1290803"/>
          </a:xfrm>
          <a:prstGeom prst="rect">
            <a:avLst/>
          </a:prstGeom>
          <a:noFill/>
          <a:ln/>
        </p:spPr>
        <p:txBody>
          <a:bodyPr wrap="square" rtlCol="0"/>
          <a:lstStyle/>
          <a:p>
            <a:r>
              <a:rPr lang="de-DE" sz="4150" b="1" noProof="0" dirty="0">
                <a:latin typeface="Calibri Light" pitchFamily="34" charset="0"/>
                <a:ea typeface="Calibri Light" pitchFamily="34" charset="-122"/>
                <a:cs typeface="Calibri Light" pitchFamily="34" charset="-120"/>
              </a:rPr>
              <a:t>Anleitung zur Folienvorbereitung für den Ergebnis-Workshop</a:t>
            </a:r>
            <a:endParaRPr lang="de-DE" sz="4150" dirty="0"/>
          </a:p>
        </p:txBody>
      </p:sp>
      <p:pic>
        <p:nvPicPr>
          <p:cNvPr id="4" name="Grafik 3" descr="Ein Bild, das Schrift, Grafiken, Logo, Grafikdesign enthält.&#10;&#10;KI-generierte Inhalte können fehlerhaft sein.">
            <a:extLst>
              <a:ext uri="{FF2B5EF4-FFF2-40B4-BE49-F238E27FC236}">
                <a16:creationId xmlns:a16="http://schemas.microsoft.com/office/drawing/2014/main" id="{56C9E371-53AB-707F-B284-5562FBF37964}"/>
              </a:ext>
            </a:extLst>
          </p:cNvPr>
          <p:cNvPicPr>
            <a:picLocks noChangeAspect="1"/>
          </p:cNvPicPr>
          <p:nvPr/>
        </p:nvPicPr>
        <p:blipFill>
          <a:blip r:embed="rId3"/>
          <a:stretch>
            <a:fillRect/>
          </a:stretch>
        </p:blipFill>
        <p:spPr>
          <a:xfrm>
            <a:off x="3128197" y="1408176"/>
            <a:ext cx="5935607" cy="1646997"/>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8BF60EFA-6511-548D-BEAE-751C543B29D1}"/>
              </a:ext>
            </a:extLst>
          </p:cNvPr>
          <p:cNvGraphicFramePr>
            <a:graphicFrameLocks/>
          </p:cNvGraphicFramePr>
          <p:nvPr>
            <p:custDataLst>
              <p:tags r:id="rId1"/>
            </p:custDataLst>
            <p:extLst>
              <p:ext uri="{D42A27DB-BD31-4B8C-83A1-F6EECF244321}">
                <p14:modId xmlns:p14="http://schemas.microsoft.com/office/powerpoint/2010/main" val="366039648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44" imgH="344" progId="TCLayout.ActiveDocument.1">
                  <p:embed/>
                </p:oleObj>
              </mc:Choice>
              <mc:Fallback>
                <p:oleObj name="think-cell Folie" r:id="rId4" imgW="344" imgH="344" progId="TCLayout.ActiveDocument.1">
                  <p:embed/>
                  <p:pic>
                    <p:nvPicPr>
                      <p:cNvPr id="7" name="think-cell data - do not delete" hidden="1">
                        <a:extLst>
                          <a:ext uri="{FF2B5EF4-FFF2-40B4-BE49-F238E27FC236}">
                            <a16:creationId xmlns:a16="http://schemas.microsoft.com/office/drawing/2014/main" id="{8BF60EFA-6511-548D-BEAE-751C543B29D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69D25753-634E-DEEC-D4B6-27B6884F4C5B}"/>
              </a:ext>
            </a:extLst>
          </p:cNvPr>
          <p:cNvSpPr>
            <a:spLocks noGrp="1"/>
          </p:cNvSpPr>
          <p:nvPr>
            <p:ph type="title"/>
          </p:nvPr>
        </p:nvSpPr>
        <p:spPr/>
        <p:txBody>
          <a:bodyPr vert="horz" rIns="0"/>
          <a:lstStyle/>
          <a:p>
            <a:r>
              <a:rPr lang="de-DE" dirty="0">
                <a:latin typeface="Calibri" panose="020F0502020204030204" pitchFamily="34" charset="0"/>
                <a:cs typeface="Calibri" panose="020F0502020204030204" pitchFamily="34" charset="0"/>
              </a:rPr>
              <a:t>Phase 2: Ergebnis-Workshop</a:t>
            </a:r>
          </a:p>
        </p:txBody>
      </p:sp>
      <p:sp>
        <p:nvSpPr>
          <p:cNvPr id="3" name="Textplatzhalter 2">
            <a:extLst>
              <a:ext uri="{FF2B5EF4-FFF2-40B4-BE49-F238E27FC236}">
                <a16:creationId xmlns:a16="http://schemas.microsoft.com/office/drawing/2014/main" id="{CEEC918B-35DD-BCD2-1079-83C53F27770C}"/>
              </a:ext>
            </a:extLst>
          </p:cNvPr>
          <p:cNvSpPr>
            <a:spLocks noGrp="1"/>
          </p:cNvSpPr>
          <p:nvPr>
            <p:ph type="body" sz="quarter" idx="10"/>
          </p:nvPr>
        </p:nvSpPr>
        <p:spPr>
          <a:xfrm>
            <a:off x="4890350" y="2256858"/>
            <a:ext cx="6366268" cy="3630234"/>
          </a:xfrm>
        </p:spPr>
        <p:txBody>
          <a:bodyPr anchor="ctr"/>
          <a:lstStyle/>
          <a:p>
            <a:r>
              <a:rPr lang="de-DE" sz="1600" dirty="0"/>
              <a:t>Aufbauend auf diesen Ergebnissen kann der Auswertungs-/Ergebnis-Workshop vorbereitet werden</a:t>
            </a:r>
          </a:p>
          <a:p>
            <a:r>
              <a:rPr lang="de-DE" sz="1600" dirty="0"/>
              <a:t>Ziel ist es, dass alle Teilnehmenden</a:t>
            </a:r>
          </a:p>
          <a:p>
            <a:pPr lvl="1"/>
            <a:r>
              <a:rPr lang="de-DE" sz="1600" dirty="0"/>
              <a:t>die Ergebnisse kennen</a:t>
            </a:r>
          </a:p>
          <a:p>
            <a:pPr lvl="1"/>
            <a:r>
              <a:rPr lang="de-DE" sz="1600" dirty="0"/>
              <a:t>ein gemeinsames Verständnis davon haben</a:t>
            </a:r>
          </a:p>
          <a:p>
            <a:pPr lvl="1"/>
            <a:r>
              <a:rPr lang="de-DE" sz="1600" dirty="0"/>
              <a:t>die Ergebnisse in den individuellen Kontext des Stadtwerks einordnen</a:t>
            </a:r>
          </a:p>
          <a:p>
            <a:pPr lvl="1"/>
            <a:r>
              <a:rPr lang="de-DE" sz="1600" dirty="0"/>
              <a:t>sich auf einen Zielzustand einigen </a:t>
            </a:r>
          </a:p>
          <a:p>
            <a:pPr lvl="1"/>
            <a:r>
              <a:rPr lang="de-DE" sz="1600" dirty="0"/>
              <a:t>gemeinsam Handlungsfelder priorisieren</a:t>
            </a:r>
          </a:p>
          <a:p>
            <a:r>
              <a:rPr lang="de-DE" sz="1600" dirty="0"/>
              <a:t>Diese Präsentation dient als Anleitung zur Folienerstellung für den Ergebnisworkshop</a:t>
            </a:r>
          </a:p>
        </p:txBody>
      </p:sp>
      <p:sp>
        <p:nvSpPr>
          <p:cNvPr id="5" name="Abgerundetes Rechteck 13">
            <a:extLst>
              <a:ext uri="{FF2B5EF4-FFF2-40B4-BE49-F238E27FC236}">
                <a16:creationId xmlns:a16="http://schemas.microsoft.com/office/drawing/2014/main" id="{3F3D983B-6D39-6698-C815-DD55D01BC600}"/>
              </a:ext>
            </a:extLst>
          </p:cNvPr>
          <p:cNvSpPr/>
          <p:nvPr/>
        </p:nvSpPr>
        <p:spPr>
          <a:xfrm>
            <a:off x="1331559" y="2560787"/>
            <a:ext cx="2663990" cy="3022375"/>
          </a:xfrm>
          <a:prstGeom prst="roundRect">
            <a:avLst>
              <a:gd name="adj" fmla="val 9016"/>
            </a:avLst>
          </a:prstGeom>
          <a:solidFill>
            <a:schemeClr val="bg1"/>
          </a:solidFill>
          <a:ln>
            <a:solidFill>
              <a:srgbClr val="74B44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a:r>
              <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rPr>
              <a:t>Phase 2:</a:t>
            </a:r>
            <a:br>
              <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rPr>
            </a:br>
            <a:r>
              <a:rPr lang="de-DE" sz="1200" b="1" dirty="0">
                <a:solidFill>
                  <a:schemeClr val="tx1"/>
                </a:solidFill>
                <a:latin typeface="Calibri" panose="020F0502020204030204" pitchFamily="34" charset="0"/>
                <a:ea typeface="Calibri" panose="020F0502020204030204" pitchFamily="34" charset="0"/>
                <a:cs typeface="Calibri" panose="020F0502020204030204" pitchFamily="34" charset="0"/>
              </a:rPr>
              <a:t> Ergebnis-Workshop</a:t>
            </a:r>
          </a:p>
          <a:p>
            <a:pPr algn="ctr"/>
            <a:endPar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ctr"/>
            <a:r>
              <a:rPr lang="de-DE" sz="1100" dirty="0">
                <a:solidFill>
                  <a:schemeClr val="tx1"/>
                </a:solidFill>
                <a:latin typeface="Calibri" panose="020F0502020204030204" pitchFamily="34" charset="0"/>
                <a:ea typeface="Calibri" panose="020F0502020204030204" pitchFamily="34" charset="0"/>
                <a:cs typeface="Calibri" panose="020F0502020204030204" pitchFamily="34" charset="0"/>
              </a:rPr>
              <a:t>Im Ergebnis‑Workshop werden die Ergebnisse des Online-Self-Assessments gemeinsam analysiert und interpretiert. Dabei werden sowohl der Gesamt‑Reifegrad als auch Teil‑Reifegrade für einzelne Anwendungs- und Fokusbereiche betrachtet. Auf dieser Basis werden gemeinsame Ziele und zentrale Handlungsfelder definiert.</a:t>
            </a:r>
          </a:p>
          <a:p>
            <a:pPr algn="ctr"/>
            <a:endParaRPr lang="de-DE" sz="11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ctr"/>
            <a:r>
              <a:rPr lang="de-DE" sz="1100" dirty="0">
                <a:solidFill>
                  <a:schemeClr val="tx1"/>
                </a:solidFill>
                <a:latin typeface="Calibri" panose="020F0502020204030204" pitchFamily="34" charset="0"/>
                <a:ea typeface="Calibri" panose="020F0502020204030204" pitchFamily="34" charset="0"/>
                <a:cs typeface="Calibri" panose="020F0502020204030204" pitchFamily="34" charset="0"/>
              </a:rPr>
              <a:t>(Zeitliche Einordung: halbtägiger Workshop)</a:t>
            </a:r>
          </a:p>
        </p:txBody>
      </p:sp>
      <p:sp>
        <p:nvSpPr>
          <p:cNvPr id="6" name="Abgerundetes Rechteck 14">
            <a:extLst>
              <a:ext uri="{FF2B5EF4-FFF2-40B4-BE49-F238E27FC236}">
                <a16:creationId xmlns:a16="http://schemas.microsoft.com/office/drawing/2014/main" id="{38E60223-ABB9-B074-20D4-E924F739744F}"/>
              </a:ext>
            </a:extLst>
          </p:cNvPr>
          <p:cNvSpPr/>
          <p:nvPr/>
        </p:nvSpPr>
        <p:spPr>
          <a:xfrm>
            <a:off x="613755" y="1578765"/>
            <a:ext cx="10962903" cy="534938"/>
          </a:xfrm>
          <a:prstGeom prst="roundRect">
            <a:avLst>
              <a:gd name="adj" fmla="val 22133"/>
            </a:avLst>
          </a:prstGeom>
          <a:solidFill>
            <a:srgbClr val="74B440"/>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lvl="1" algn="ctr"/>
            <a:r>
              <a:rPr lang="de-DE" sz="1600">
                <a:latin typeface="Calibri"/>
                <a:ea typeface="Calibri"/>
                <a:cs typeface="Calibri"/>
              </a:rPr>
              <a:t>Nach dem Ausfüllen des Online-Self-Assessments kann der Report heruntergeladen werden. Dieser zeigt die Reifegrade für </a:t>
            </a:r>
            <a:r>
              <a:rPr lang="de-DE" sz="1600" dirty="0">
                <a:latin typeface="Calibri"/>
                <a:ea typeface="Calibri"/>
                <a:cs typeface="Calibri"/>
              </a:rPr>
              <a:t>unterschiedliche Anwendungs- und Fokusbereiche. </a:t>
            </a:r>
          </a:p>
        </p:txBody>
      </p:sp>
    </p:spTree>
    <p:extLst>
      <p:ext uri="{BB962C8B-B14F-4D97-AF65-F5344CB8AC3E}">
        <p14:creationId xmlns:p14="http://schemas.microsoft.com/office/powerpoint/2010/main" val="14664555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3C00E-1C99-C3A2-729F-4D1606B8032A}"/>
            </a:ext>
          </a:extLst>
        </p:cNvPr>
        <p:cNvGrpSpPr/>
        <p:nvPr/>
      </p:nvGrpSpPr>
      <p:grpSpPr>
        <a:xfrm>
          <a:off x="0" y="0"/>
          <a:ext cx="0" cy="0"/>
          <a:chOff x="0" y="0"/>
          <a:chExt cx="0" cy="0"/>
        </a:xfrm>
      </p:grpSpPr>
      <p:graphicFrame>
        <p:nvGraphicFramePr>
          <p:cNvPr id="18" name="think-cell data - do not delete" hidden="1">
            <a:extLst>
              <a:ext uri="{FF2B5EF4-FFF2-40B4-BE49-F238E27FC236}">
                <a16:creationId xmlns:a16="http://schemas.microsoft.com/office/drawing/2014/main" id="{1BFAFC31-6DCB-98CB-F71F-89400CF5CB33}"/>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44" imgH="344" progId="TCLayout.ActiveDocument.1">
                  <p:embed/>
                </p:oleObj>
              </mc:Choice>
              <mc:Fallback>
                <p:oleObj name="think-cell Folie" r:id="rId4" imgW="344" imgH="344" progId="TCLayout.ActiveDocument.1">
                  <p:embed/>
                  <p:pic>
                    <p:nvPicPr>
                      <p:cNvPr id="18" name="think-cell data - do not delete" hidden="1">
                        <a:extLst>
                          <a:ext uri="{FF2B5EF4-FFF2-40B4-BE49-F238E27FC236}">
                            <a16:creationId xmlns:a16="http://schemas.microsoft.com/office/drawing/2014/main" id="{1BFAFC31-6DCB-98CB-F71F-89400CF5CB3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Object3">
            <a:extLst>
              <a:ext uri="{FF2B5EF4-FFF2-40B4-BE49-F238E27FC236}">
                <a16:creationId xmlns:a16="http://schemas.microsoft.com/office/drawing/2014/main" id="{CA01160B-F047-2E73-18BC-0BAE4FC9A8B1}"/>
              </a:ext>
            </a:extLst>
          </p:cNvPr>
          <p:cNvSpPr>
            <a:spLocks noGrp="1"/>
          </p:cNvSpPr>
          <p:nvPr>
            <p:ph type="title"/>
          </p:nvPr>
        </p:nvSpPr>
        <p:spPr>
          <a:prstGeom prst="rect">
            <a:avLst/>
          </a:prstGeom>
          <a:noFill/>
          <a:ln/>
        </p:spPr>
        <p:txBody>
          <a:bodyPr vert="horz" wrap="square" rIns="0" rtlCol="0"/>
          <a:lstStyle/>
          <a:p>
            <a:r>
              <a:rPr lang="de-DE" dirty="0">
                <a:latin typeface="Calibri" panose="020F0502020204030204" pitchFamily="34" charset="0"/>
                <a:cs typeface="Calibri" panose="020F0502020204030204" pitchFamily="34" charset="0"/>
              </a:rPr>
              <a:t>Was sind Ihre Aufgaben in Bezug auf den Ergebnis-Workshop?​</a:t>
            </a:r>
          </a:p>
        </p:txBody>
      </p:sp>
      <p:sp>
        <p:nvSpPr>
          <p:cNvPr id="3" name="Rechteck: abgerundete Ecken 2">
            <a:extLst>
              <a:ext uri="{FF2B5EF4-FFF2-40B4-BE49-F238E27FC236}">
                <a16:creationId xmlns:a16="http://schemas.microsoft.com/office/drawing/2014/main" id="{67D97EA1-10D0-D747-C457-F21F54838986}"/>
              </a:ext>
            </a:extLst>
          </p:cNvPr>
          <p:cNvSpPr/>
          <p:nvPr/>
        </p:nvSpPr>
        <p:spPr>
          <a:xfrm>
            <a:off x="613755" y="2512725"/>
            <a:ext cx="3272446" cy="3514036"/>
          </a:xfrm>
          <a:prstGeom prst="roundRect">
            <a:avLst>
              <a:gd name="adj" fmla="val 0"/>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Bef>
                <a:spcPts val="300"/>
              </a:spcBef>
              <a:spcAft>
                <a:spcPts val="300"/>
              </a:spcAft>
            </a:pPr>
            <a:endParaRPr lang="de-DE" sz="500" b="1"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spcBef>
                <a:spcPts val="300"/>
              </a:spcBef>
              <a:spcAft>
                <a:spcPts val="300"/>
              </a:spcAft>
            </a:pPr>
            <a:r>
              <a:rPr lang="de-DE" sz="1400" b="1" dirty="0">
                <a:solidFill>
                  <a:schemeClr val="tx1"/>
                </a:solidFill>
                <a:latin typeface="Calibri" panose="020F0502020204030204" pitchFamily="34" charset="0"/>
                <a:ea typeface="Calibri" panose="020F0502020204030204" pitchFamily="34" charset="0"/>
                <a:cs typeface="Calibri" panose="020F0502020204030204" pitchFamily="34" charset="0"/>
              </a:rPr>
              <a:t>Ergebnisse des Online-Self-Assessments </a:t>
            </a:r>
            <a:r>
              <a:rPr lang="de-DE" sz="1400" dirty="0">
                <a:solidFill>
                  <a:schemeClr val="tx1"/>
                </a:solidFill>
                <a:latin typeface="Calibri" panose="020F0502020204030204" pitchFamily="34" charset="0"/>
                <a:ea typeface="Calibri" panose="020F0502020204030204" pitchFamily="34" charset="0"/>
                <a:cs typeface="Calibri" panose="020F0502020204030204" pitchFamily="34" charset="0"/>
              </a:rPr>
              <a:t>auswerten</a:t>
            </a:r>
          </a:p>
          <a:p>
            <a:pPr marL="216000" indent="-216000">
              <a:spcBef>
                <a:spcPts val="300"/>
              </a:spcBef>
              <a:spcAft>
                <a:spcPts val="300"/>
              </a:spcAft>
              <a:buFont typeface="Arial" panose="020B0604020202020204" pitchFamily="34" charset="0"/>
              <a:buChar char="•"/>
            </a:pPr>
            <a:r>
              <a:rPr lang="de-DE" sz="1400" dirty="0">
                <a:solidFill>
                  <a:schemeClr val="tx1"/>
                </a:solidFill>
                <a:latin typeface="Calibri" panose="020F0502020204030204" pitchFamily="34" charset="0"/>
                <a:ea typeface="Calibri" panose="020F0502020204030204" pitchFamily="34" charset="0"/>
                <a:cs typeface="Calibri" panose="020F0502020204030204" pitchFamily="34" charset="0"/>
              </a:rPr>
              <a:t>Nach Bearbeitung des Self Assessments können Sie den Ergebnisbericht herunterladen</a:t>
            </a:r>
          </a:p>
          <a:p>
            <a:pPr marL="216000" indent="-216000">
              <a:spcBef>
                <a:spcPts val="300"/>
              </a:spcBef>
              <a:spcAft>
                <a:spcPts val="300"/>
              </a:spcAft>
              <a:buFont typeface="Arial" panose="020B0604020202020204" pitchFamily="34" charset="0"/>
              <a:buChar char="•"/>
            </a:pPr>
            <a:r>
              <a:rPr lang="de-DE" sz="1400" dirty="0">
                <a:solidFill>
                  <a:schemeClr val="tx1"/>
                </a:solidFill>
                <a:latin typeface="Calibri" panose="020F0502020204030204" pitchFamily="34" charset="0"/>
                <a:ea typeface="Calibri" panose="020F0502020204030204" pitchFamily="34" charset="0"/>
                <a:cs typeface="Calibri" panose="020F0502020204030204" pitchFamily="34" charset="0"/>
              </a:rPr>
              <a:t>Wir empfehlen, die Ergebnisse für die Teilnehmer*innen visuell mithilfe des Begleitmaterials „Ergebnis‑Workshop Druckvorlage“ aufzubereiten.</a:t>
            </a:r>
          </a:p>
          <a:p>
            <a:pPr>
              <a:spcBef>
                <a:spcPts val="300"/>
              </a:spcBef>
              <a:spcAft>
                <a:spcPts val="300"/>
              </a:spcAft>
            </a:pPr>
            <a:r>
              <a:rPr lang="de-DE" sz="1400" b="1" dirty="0">
                <a:solidFill>
                  <a:schemeClr val="tx1"/>
                </a:solidFill>
                <a:latin typeface="Calibri" panose="020F0502020204030204" pitchFamily="34" charset="0"/>
                <a:ea typeface="Calibri" panose="020F0502020204030204" pitchFamily="34" charset="0"/>
                <a:cs typeface="Calibri" panose="020F0502020204030204" pitchFamily="34" charset="0"/>
              </a:rPr>
              <a:t>Ergebnis-Workshop </a:t>
            </a:r>
            <a:r>
              <a:rPr lang="de-DE" sz="1400" dirty="0">
                <a:solidFill>
                  <a:schemeClr val="tx1"/>
                </a:solidFill>
                <a:latin typeface="Calibri" panose="020F0502020204030204" pitchFamily="34" charset="0"/>
                <a:ea typeface="Calibri" panose="020F0502020204030204" pitchFamily="34" charset="0"/>
                <a:cs typeface="Calibri" panose="020F0502020204030204" pitchFamily="34" charset="0"/>
              </a:rPr>
              <a:t>vorbereiten</a:t>
            </a:r>
          </a:p>
          <a:p>
            <a:pPr marL="216000" indent="-216000">
              <a:spcBef>
                <a:spcPts val="300"/>
              </a:spcBef>
              <a:spcAft>
                <a:spcPts val="300"/>
              </a:spcAft>
              <a:buFont typeface="Arial" panose="020B0604020202020204" pitchFamily="34" charset="0"/>
              <a:buChar char="•"/>
            </a:pPr>
            <a:r>
              <a:rPr lang="de-DE" sz="1400" dirty="0">
                <a:solidFill>
                  <a:schemeClr val="tx1"/>
                </a:solidFill>
                <a:latin typeface="Calibri" panose="020F0502020204030204" pitchFamily="34" charset="0"/>
                <a:ea typeface="Calibri" panose="020F0502020204030204" pitchFamily="34" charset="0"/>
                <a:cs typeface="Calibri" panose="020F0502020204030204" pitchFamily="34" charset="0"/>
              </a:rPr>
              <a:t>Einladungen versenden</a:t>
            </a:r>
          </a:p>
          <a:p>
            <a:pPr marL="216000" indent="-216000">
              <a:spcBef>
                <a:spcPts val="300"/>
              </a:spcBef>
              <a:spcAft>
                <a:spcPts val="300"/>
              </a:spcAft>
              <a:buFont typeface="Arial" panose="020B0604020202020204" pitchFamily="34" charset="0"/>
              <a:buChar char="•"/>
            </a:pPr>
            <a:r>
              <a:rPr lang="de-DE" sz="1400" dirty="0">
                <a:solidFill>
                  <a:schemeClr val="tx1"/>
                </a:solidFill>
                <a:latin typeface="Calibri" panose="020F0502020204030204" pitchFamily="34" charset="0"/>
                <a:ea typeface="Calibri" panose="020F0502020204030204" pitchFamily="34" charset="0"/>
                <a:cs typeface="Calibri" panose="020F0502020204030204" pitchFamily="34" charset="0"/>
              </a:rPr>
              <a:t>Organisation von Raum und Materialien</a:t>
            </a:r>
          </a:p>
        </p:txBody>
      </p:sp>
      <p:sp>
        <p:nvSpPr>
          <p:cNvPr id="4" name="Rechteck: abgerundete Ecken 3">
            <a:extLst>
              <a:ext uri="{FF2B5EF4-FFF2-40B4-BE49-F238E27FC236}">
                <a16:creationId xmlns:a16="http://schemas.microsoft.com/office/drawing/2014/main" id="{656861F4-2ED5-C5BE-12B9-5B98CF7FC748}"/>
              </a:ext>
            </a:extLst>
          </p:cNvPr>
          <p:cNvSpPr/>
          <p:nvPr/>
        </p:nvSpPr>
        <p:spPr>
          <a:xfrm>
            <a:off x="3954393" y="2512725"/>
            <a:ext cx="2290854" cy="3514036"/>
          </a:xfrm>
          <a:prstGeom prst="roundRect">
            <a:avLst>
              <a:gd name="adj" fmla="val 0"/>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Bef>
                <a:spcPts val="300"/>
              </a:spcBef>
              <a:spcAft>
                <a:spcPts val="300"/>
              </a:spcAft>
            </a:pPr>
            <a:endParaRPr lang="de-DE" sz="5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spcBef>
                <a:spcPts val="300"/>
              </a:spcBef>
              <a:spcAft>
                <a:spcPts val="300"/>
              </a:spcAft>
            </a:pPr>
            <a:r>
              <a:rPr lang="de-DE" sz="1400" dirty="0">
                <a:solidFill>
                  <a:schemeClr val="tx1"/>
                </a:solidFill>
                <a:latin typeface="Calibri" panose="020F0502020204030204" pitchFamily="34" charset="0"/>
                <a:ea typeface="Calibri" panose="020F0502020204030204" pitchFamily="34" charset="0"/>
                <a:cs typeface="Calibri" panose="020F0502020204030204" pitchFamily="34" charset="0"/>
              </a:rPr>
              <a:t>Laden Sie die Ansprechpartner*innen des Self-Assessments und Verantwortliche für Digitalisierung und Dekarbonisierung in Ihrem Stadtwerk zum Workshop ein.</a:t>
            </a:r>
          </a:p>
          <a:p>
            <a:pPr>
              <a:spcBef>
                <a:spcPts val="300"/>
              </a:spcBef>
              <a:spcAft>
                <a:spcPts val="300"/>
              </a:spcAft>
            </a:pPr>
            <a:r>
              <a:rPr lang="de-DE" sz="1400" dirty="0">
                <a:solidFill>
                  <a:schemeClr val="tx1"/>
                </a:solidFill>
                <a:latin typeface="Calibri" panose="020F0502020204030204" pitchFamily="34" charset="0"/>
                <a:ea typeface="Calibri" panose="020F0502020204030204" pitchFamily="34" charset="0"/>
                <a:cs typeface="Calibri" panose="020F0502020204030204" pitchFamily="34" charset="0"/>
              </a:rPr>
              <a:t>Erinnern Sie die Teilnehmer*innen frühzeitig an den Workshop, damit sie sich im Vorfeld noch einmal mit ihren Assessment-Themen auseinandersetzen.</a:t>
            </a:r>
          </a:p>
        </p:txBody>
      </p:sp>
      <p:sp>
        <p:nvSpPr>
          <p:cNvPr id="6" name="Rechteck: abgerundete Ecken 5">
            <a:extLst>
              <a:ext uri="{FF2B5EF4-FFF2-40B4-BE49-F238E27FC236}">
                <a16:creationId xmlns:a16="http://schemas.microsoft.com/office/drawing/2014/main" id="{68837C2D-BF14-2942-C6AE-315CC6E9C394}"/>
              </a:ext>
            </a:extLst>
          </p:cNvPr>
          <p:cNvSpPr/>
          <p:nvPr/>
        </p:nvSpPr>
        <p:spPr>
          <a:xfrm>
            <a:off x="6313439" y="2512725"/>
            <a:ext cx="3272446" cy="3514036"/>
          </a:xfrm>
          <a:prstGeom prst="roundRect">
            <a:avLst>
              <a:gd name="adj" fmla="val 0"/>
            </a:avLst>
          </a:prstGeom>
          <a:solidFill>
            <a:srgbClr val="D9D9D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Bef>
                <a:spcPts val="300"/>
              </a:spcBef>
              <a:spcAft>
                <a:spcPts val="300"/>
              </a:spcAft>
            </a:pPr>
            <a:endParaRPr lang="de-DE" sz="500" b="1"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spcBef>
                <a:spcPts val="300"/>
              </a:spcBef>
              <a:spcAft>
                <a:spcPts val="300"/>
              </a:spcAft>
            </a:pPr>
            <a:r>
              <a:rPr lang="de-DE" sz="1400" b="1" dirty="0">
                <a:solidFill>
                  <a:schemeClr val="tx1"/>
                </a:solidFill>
                <a:latin typeface="Calibri" panose="020F0502020204030204" pitchFamily="34" charset="0"/>
                <a:ea typeface="Calibri" panose="020F0502020204030204" pitchFamily="34" charset="0"/>
                <a:cs typeface="Calibri" panose="020F0502020204030204" pitchFamily="34" charset="0"/>
              </a:rPr>
              <a:t>Zeit</a:t>
            </a:r>
            <a:r>
              <a:rPr lang="de-DE" sz="1400" dirty="0">
                <a:solidFill>
                  <a:schemeClr val="tx1"/>
                </a:solidFill>
                <a:latin typeface="Calibri" panose="020F0502020204030204" pitchFamily="34" charset="0"/>
                <a:ea typeface="Calibri" panose="020F0502020204030204" pitchFamily="34" charset="0"/>
                <a:cs typeface="Calibri" panose="020F0502020204030204" pitchFamily="34" charset="0"/>
              </a:rPr>
              <a:t>: Planen Sie für die Durchführung des Workshops etwa 4 Stunden ein.</a:t>
            </a:r>
          </a:p>
          <a:p>
            <a:pPr>
              <a:spcBef>
                <a:spcPts val="300"/>
              </a:spcBef>
              <a:spcAft>
                <a:spcPts val="300"/>
              </a:spcAft>
            </a:pPr>
            <a:r>
              <a:rPr lang="de-DE" sz="1400" b="1" dirty="0">
                <a:solidFill>
                  <a:schemeClr val="tx1"/>
                </a:solidFill>
                <a:latin typeface="Calibri" panose="020F0502020204030204" pitchFamily="34" charset="0"/>
                <a:ea typeface="Calibri" panose="020F0502020204030204" pitchFamily="34" charset="0"/>
                <a:cs typeface="Calibri" panose="020F0502020204030204" pitchFamily="34" charset="0"/>
              </a:rPr>
              <a:t>Ressourcen</a:t>
            </a:r>
            <a:r>
              <a:rPr lang="de-DE" sz="1400" dirty="0">
                <a:solidFill>
                  <a:schemeClr val="tx1"/>
                </a:solidFill>
                <a:latin typeface="Calibri" panose="020F0502020204030204" pitchFamily="34" charset="0"/>
                <a:ea typeface="Calibri" panose="020F0502020204030204" pitchFamily="34" charset="0"/>
                <a:cs typeface="Calibri" panose="020F0502020204030204" pitchFamily="34" charset="0"/>
              </a:rPr>
              <a:t>: Zugriff auf die Ergebnisse des Self-Assessment, Raum mit ausreichend Platz für alle Teilnehmenden</a:t>
            </a:r>
          </a:p>
          <a:p>
            <a:pPr>
              <a:spcBef>
                <a:spcPts val="300"/>
              </a:spcBef>
              <a:spcAft>
                <a:spcPts val="300"/>
              </a:spcAft>
            </a:pPr>
            <a:r>
              <a:rPr lang="de-DE" sz="1400" b="1" dirty="0">
                <a:solidFill>
                  <a:schemeClr val="tx1"/>
                </a:solidFill>
                <a:latin typeface="Calibri" panose="020F0502020204030204" pitchFamily="34" charset="0"/>
                <a:ea typeface="Calibri" panose="020F0502020204030204" pitchFamily="34" charset="0"/>
                <a:cs typeface="Calibri" panose="020F0502020204030204" pitchFamily="34" charset="0"/>
              </a:rPr>
              <a:t>Begleitmaterialien</a:t>
            </a:r>
            <a:r>
              <a:rPr lang="de-DE" sz="1400" dirty="0">
                <a:solidFill>
                  <a:schemeClr val="tx1"/>
                </a:solidFill>
                <a:latin typeface="Calibri" panose="020F0502020204030204" pitchFamily="34" charset="0"/>
                <a:ea typeface="Calibri" panose="020F0502020204030204" pitchFamily="34" charset="0"/>
                <a:cs typeface="Calibri" panose="020F0502020204030204" pitchFamily="34" charset="0"/>
              </a:rPr>
              <a:t>: Für die Auswertung des Assessments steht folgende Folienvorlage bereit: „</a:t>
            </a:r>
            <a:r>
              <a:rPr lang="de-DE" sz="1400" i="1" u="sng" dirty="0">
                <a:solidFill>
                  <a:schemeClr val="tx1"/>
                </a:solidFill>
                <a:latin typeface="Calibri" panose="020F0502020204030204" pitchFamily="34" charset="0"/>
                <a:ea typeface="Calibri" panose="020F0502020204030204" pitchFamily="34" charset="0"/>
                <a:cs typeface="Calibri" panose="020F0502020204030204" pitchFamily="34" charset="0"/>
              </a:rPr>
              <a:t>Foliensatz für den Ergebnisworkshop</a:t>
            </a:r>
            <a:r>
              <a:rPr lang="de-DE" sz="1400" dirty="0">
                <a:solidFill>
                  <a:schemeClr val="tx1"/>
                </a:solidFill>
                <a:latin typeface="Calibri" panose="020F0502020204030204" pitchFamily="34" charset="0"/>
                <a:ea typeface="Calibri" panose="020F0502020204030204" pitchFamily="34" charset="0"/>
                <a:cs typeface="Calibri" panose="020F0502020204030204" pitchFamily="34" charset="0"/>
              </a:rPr>
              <a:t>“ und „</a:t>
            </a:r>
            <a:r>
              <a:rPr lang="de-DE" sz="1400" i="1" dirty="0">
                <a:solidFill>
                  <a:schemeClr val="tx1"/>
                </a:solidFill>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Ergebnis-Workshop Druckvorlage</a:t>
            </a:r>
            <a:r>
              <a:rPr lang="de-DE" sz="1400" dirty="0">
                <a:solidFill>
                  <a:schemeClr val="tx1"/>
                </a:solidFill>
                <a:latin typeface="Calibri" panose="020F0502020204030204" pitchFamily="34" charset="0"/>
                <a:ea typeface="Calibri" panose="020F0502020204030204" pitchFamily="34" charset="0"/>
                <a:cs typeface="Calibri" panose="020F0502020204030204" pitchFamily="34" charset="0"/>
              </a:rPr>
              <a:t>“</a:t>
            </a:r>
          </a:p>
          <a:p>
            <a:pPr>
              <a:spcBef>
                <a:spcPts val="300"/>
              </a:spcBef>
              <a:spcAft>
                <a:spcPts val="300"/>
              </a:spcAft>
            </a:pPr>
            <a:r>
              <a:rPr lang="de-DE" sz="1400" b="1" dirty="0">
                <a:solidFill>
                  <a:schemeClr val="tx1"/>
                </a:solidFill>
                <a:latin typeface="Calibri" panose="020F0502020204030204" pitchFamily="34" charset="0"/>
                <a:ea typeface="Calibri" panose="020F0502020204030204" pitchFamily="34" charset="0"/>
                <a:cs typeface="Calibri" panose="020F0502020204030204" pitchFamily="34" charset="0"/>
              </a:rPr>
              <a:t>Weiteres Material</a:t>
            </a:r>
            <a:r>
              <a:rPr lang="de-DE" sz="1400" dirty="0">
                <a:solidFill>
                  <a:schemeClr val="tx1"/>
                </a:solidFill>
                <a:latin typeface="Calibri" panose="020F0502020204030204" pitchFamily="34" charset="0"/>
                <a:ea typeface="Calibri" panose="020F0502020204030204" pitchFamily="34" charset="0"/>
                <a:cs typeface="Calibri" panose="020F0502020204030204" pitchFamily="34" charset="0"/>
              </a:rPr>
              <a:t>: Flipchart, Klebepunkte</a:t>
            </a:r>
          </a:p>
        </p:txBody>
      </p:sp>
      <p:sp>
        <p:nvSpPr>
          <p:cNvPr id="8" name="Textfeld 7">
            <a:extLst>
              <a:ext uri="{FF2B5EF4-FFF2-40B4-BE49-F238E27FC236}">
                <a16:creationId xmlns:a16="http://schemas.microsoft.com/office/drawing/2014/main" id="{CA25D251-7B19-4291-1CB3-95729C306B86}"/>
              </a:ext>
            </a:extLst>
          </p:cNvPr>
          <p:cNvSpPr txBox="1"/>
          <p:nvPr/>
        </p:nvSpPr>
        <p:spPr>
          <a:xfrm>
            <a:off x="617626" y="2061711"/>
            <a:ext cx="3264704" cy="338554"/>
          </a:xfrm>
          <a:prstGeom prst="rect">
            <a:avLst/>
          </a:prstGeom>
          <a:noFill/>
        </p:spPr>
        <p:txBody>
          <a:bodyPr wrap="square" anchor="ctr">
            <a:spAutoFit/>
          </a:bodyPr>
          <a:lstStyle/>
          <a:p>
            <a:pPr algn="ctr">
              <a:spcBef>
                <a:spcPts val="300"/>
              </a:spcBef>
              <a:spcAft>
                <a:spcPts val="300"/>
              </a:spcAft>
            </a:pPr>
            <a:r>
              <a:rPr lang="de-DE" sz="1600" b="1" dirty="0">
                <a:latin typeface="Calibri" panose="020F0502020204030204" pitchFamily="34" charset="0"/>
                <a:ea typeface="Calibri" panose="020F0502020204030204" pitchFamily="34" charset="0"/>
                <a:cs typeface="Calibri" panose="020F0502020204030204" pitchFamily="34" charset="0"/>
              </a:rPr>
              <a:t>Was muss vorbereitet  werden?</a:t>
            </a:r>
          </a:p>
        </p:txBody>
      </p:sp>
      <p:sp>
        <p:nvSpPr>
          <p:cNvPr id="10" name="Textfeld 9">
            <a:extLst>
              <a:ext uri="{FF2B5EF4-FFF2-40B4-BE49-F238E27FC236}">
                <a16:creationId xmlns:a16="http://schemas.microsoft.com/office/drawing/2014/main" id="{86F5E120-4719-B895-7B1D-DAAA5E0C9ADE}"/>
              </a:ext>
            </a:extLst>
          </p:cNvPr>
          <p:cNvSpPr txBox="1"/>
          <p:nvPr/>
        </p:nvSpPr>
        <p:spPr>
          <a:xfrm>
            <a:off x="3954393" y="2061711"/>
            <a:ext cx="2290853" cy="338554"/>
          </a:xfrm>
          <a:prstGeom prst="rect">
            <a:avLst/>
          </a:prstGeom>
          <a:noFill/>
        </p:spPr>
        <p:txBody>
          <a:bodyPr wrap="square" anchor="ctr">
            <a:spAutoFit/>
          </a:bodyPr>
          <a:lstStyle/>
          <a:p>
            <a:pPr algn="ctr">
              <a:spcBef>
                <a:spcPts val="300"/>
              </a:spcBef>
              <a:spcAft>
                <a:spcPts val="300"/>
              </a:spcAft>
            </a:pPr>
            <a:r>
              <a:rPr lang="de-DE" sz="1600" b="1" dirty="0">
                <a:latin typeface="Calibri" panose="020F0502020204030204" pitchFamily="34" charset="0"/>
                <a:ea typeface="Calibri" panose="020F0502020204030204" pitchFamily="34" charset="0"/>
                <a:cs typeface="Calibri" panose="020F0502020204030204" pitchFamily="34" charset="0"/>
              </a:rPr>
              <a:t>Wer wird eingeladen?</a:t>
            </a:r>
          </a:p>
        </p:txBody>
      </p:sp>
      <p:sp>
        <p:nvSpPr>
          <p:cNvPr id="11" name="Textfeld 10">
            <a:extLst>
              <a:ext uri="{FF2B5EF4-FFF2-40B4-BE49-F238E27FC236}">
                <a16:creationId xmlns:a16="http://schemas.microsoft.com/office/drawing/2014/main" id="{47E59EE0-B62C-D3D3-6C90-5670915BCBA1}"/>
              </a:ext>
            </a:extLst>
          </p:cNvPr>
          <p:cNvSpPr txBox="1"/>
          <p:nvPr/>
        </p:nvSpPr>
        <p:spPr>
          <a:xfrm>
            <a:off x="6319594" y="1938600"/>
            <a:ext cx="3260136" cy="584775"/>
          </a:xfrm>
          <a:prstGeom prst="rect">
            <a:avLst/>
          </a:prstGeom>
          <a:noFill/>
        </p:spPr>
        <p:txBody>
          <a:bodyPr wrap="square" anchor="ctr">
            <a:spAutoFit/>
          </a:bodyPr>
          <a:lstStyle/>
          <a:p>
            <a:pPr algn="ctr">
              <a:spcBef>
                <a:spcPts val="300"/>
              </a:spcBef>
              <a:spcAft>
                <a:spcPts val="300"/>
              </a:spcAft>
            </a:pPr>
            <a:r>
              <a:rPr lang="de-DE" sz="1600" b="1" dirty="0">
                <a:latin typeface="Calibri" panose="020F0502020204030204" pitchFamily="34" charset="0"/>
                <a:ea typeface="Calibri" panose="020F0502020204030204" pitchFamily="34" charset="0"/>
                <a:cs typeface="Calibri" panose="020F0502020204030204" pitchFamily="34" charset="0"/>
              </a:rPr>
              <a:t>Welche Ressourcen werden benötigt?</a:t>
            </a:r>
          </a:p>
        </p:txBody>
      </p:sp>
      <p:pic>
        <p:nvPicPr>
          <p:cNvPr id="13" name="Grafik 12" descr="Präsentation mit Organigramm mit einfarbiger Füllung">
            <a:extLst>
              <a:ext uri="{FF2B5EF4-FFF2-40B4-BE49-F238E27FC236}">
                <a16:creationId xmlns:a16="http://schemas.microsoft.com/office/drawing/2014/main" id="{5DD86C7F-5E90-0339-6635-62353F43FDE4}"/>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943978" y="1453838"/>
            <a:ext cx="612000" cy="612000"/>
          </a:xfrm>
          <a:prstGeom prst="rect">
            <a:avLst/>
          </a:prstGeom>
        </p:spPr>
      </p:pic>
      <p:pic>
        <p:nvPicPr>
          <p:cNvPr id="15" name="Grafik 14" descr="Management mit einfarbiger Füllung">
            <a:extLst>
              <a:ext uri="{FF2B5EF4-FFF2-40B4-BE49-F238E27FC236}">
                <a16:creationId xmlns:a16="http://schemas.microsoft.com/office/drawing/2014/main" id="{814E3ACA-22E6-A469-87AC-922CC44DFF9A}"/>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775820" y="1435838"/>
            <a:ext cx="648000" cy="648000"/>
          </a:xfrm>
          <a:prstGeom prst="rect">
            <a:avLst/>
          </a:prstGeom>
        </p:spPr>
      </p:pic>
      <p:pic>
        <p:nvPicPr>
          <p:cNvPr id="16" name="Grafik 15" descr="Tools mit einfarbiger Füllung">
            <a:extLst>
              <a:ext uri="{FF2B5EF4-FFF2-40B4-BE49-F238E27FC236}">
                <a16:creationId xmlns:a16="http://schemas.microsoft.com/office/drawing/2014/main" id="{B722966E-B316-1C92-179F-DFC61728C374}"/>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714141" y="1524317"/>
            <a:ext cx="471042" cy="471042"/>
          </a:xfrm>
          <a:prstGeom prst="rect">
            <a:avLst/>
          </a:prstGeom>
        </p:spPr>
      </p:pic>
      <p:sp>
        <p:nvSpPr>
          <p:cNvPr id="5" name="Rechteck: abgerundete Ecken 4">
            <a:extLst>
              <a:ext uri="{FF2B5EF4-FFF2-40B4-BE49-F238E27FC236}">
                <a16:creationId xmlns:a16="http://schemas.microsoft.com/office/drawing/2014/main" id="{7353A4A1-EE3B-DA52-0A6B-8E901000211A}"/>
              </a:ext>
            </a:extLst>
          </p:cNvPr>
          <p:cNvSpPr/>
          <p:nvPr/>
        </p:nvSpPr>
        <p:spPr>
          <a:xfrm>
            <a:off x="9654076" y="2512725"/>
            <a:ext cx="1922582" cy="3514036"/>
          </a:xfrm>
          <a:prstGeom prst="roundRect">
            <a:avLst>
              <a:gd name="adj" fmla="val 0"/>
            </a:avLst>
          </a:prstGeom>
          <a:solidFill>
            <a:srgbClr val="D9D9D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Bef>
                <a:spcPts val="300"/>
              </a:spcBef>
              <a:spcAft>
                <a:spcPts val="300"/>
              </a:spcAft>
            </a:pPr>
            <a:endParaRPr lang="de-DE" sz="500" b="1"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216000" indent="-216000">
              <a:spcBef>
                <a:spcPts val="300"/>
              </a:spcBef>
              <a:spcAft>
                <a:spcPts val="300"/>
              </a:spcAft>
              <a:buFont typeface="Arial" panose="020B0604020202020204" pitchFamily="34" charset="0"/>
              <a:buChar char="•"/>
            </a:pPr>
            <a:r>
              <a:rPr lang="de-DE" sz="1400" dirty="0">
                <a:solidFill>
                  <a:schemeClr val="tx1"/>
                </a:solidFill>
                <a:latin typeface="Calibri" panose="020F0502020204030204" pitchFamily="34" charset="0"/>
                <a:ea typeface="Calibri" panose="020F0502020204030204" pitchFamily="34" charset="0"/>
                <a:cs typeface="Calibri" panose="020F0502020204030204" pitchFamily="34" charset="0"/>
              </a:rPr>
              <a:t>Information der Geschäftsführung (Festlegung der Verantwortlichkeit dafür im Workshop)</a:t>
            </a:r>
          </a:p>
          <a:p>
            <a:pPr marL="216000" indent="-216000">
              <a:spcBef>
                <a:spcPts val="300"/>
              </a:spcBef>
              <a:spcAft>
                <a:spcPts val="300"/>
              </a:spcAft>
              <a:buFont typeface="Arial" panose="020B0604020202020204" pitchFamily="34" charset="0"/>
              <a:buChar char="•"/>
            </a:pPr>
            <a:r>
              <a:rPr lang="de-DE" sz="1400" dirty="0">
                <a:solidFill>
                  <a:schemeClr val="tx1"/>
                </a:solidFill>
                <a:latin typeface="Calibri" panose="020F0502020204030204" pitchFamily="34" charset="0"/>
                <a:ea typeface="Calibri" panose="020F0502020204030204" pitchFamily="34" charset="0"/>
                <a:cs typeface="Calibri" panose="020F0502020204030204" pitchFamily="34" charset="0"/>
              </a:rPr>
              <a:t>Festlegung und Nachverfolgung der nächsten Schritte </a:t>
            </a:r>
          </a:p>
        </p:txBody>
      </p:sp>
      <p:sp>
        <p:nvSpPr>
          <p:cNvPr id="7" name="Textfeld 6">
            <a:extLst>
              <a:ext uri="{FF2B5EF4-FFF2-40B4-BE49-F238E27FC236}">
                <a16:creationId xmlns:a16="http://schemas.microsoft.com/office/drawing/2014/main" id="{96B6B15F-90EA-75BA-C1DE-AE5E7DFA25AE}"/>
              </a:ext>
            </a:extLst>
          </p:cNvPr>
          <p:cNvSpPr txBox="1"/>
          <p:nvPr/>
        </p:nvSpPr>
        <p:spPr>
          <a:xfrm>
            <a:off x="9672263" y="1938600"/>
            <a:ext cx="1886205" cy="584775"/>
          </a:xfrm>
          <a:prstGeom prst="rect">
            <a:avLst/>
          </a:prstGeom>
          <a:noFill/>
        </p:spPr>
        <p:txBody>
          <a:bodyPr wrap="square" anchor="ctr">
            <a:spAutoFit/>
          </a:bodyPr>
          <a:lstStyle/>
          <a:p>
            <a:pPr algn="ctr">
              <a:spcBef>
                <a:spcPts val="300"/>
              </a:spcBef>
              <a:spcAft>
                <a:spcPts val="300"/>
              </a:spcAft>
            </a:pPr>
            <a:r>
              <a:rPr lang="de-DE" sz="1600" b="1" dirty="0">
                <a:latin typeface="Calibri" panose="020F0502020204030204" pitchFamily="34" charset="0"/>
                <a:ea typeface="Calibri" panose="020F0502020204030204" pitchFamily="34" charset="0"/>
                <a:cs typeface="Calibri" panose="020F0502020204030204" pitchFamily="34" charset="0"/>
              </a:rPr>
              <a:t>Was ist im Nachgang zu tun?</a:t>
            </a:r>
          </a:p>
        </p:txBody>
      </p:sp>
      <p:pic>
        <p:nvPicPr>
          <p:cNvPr id="12" name="Grafik 11" descr="Klemmbrett teilweise angekreuzt mit einfarbiger Füllung">
            <a:extLst>
              <a:ext uri="{FF2B5EF4-FFF2-40B4-BE49-F238E27FC236}">
                <a16:creationId xmlns:a16="http://schemas.microsoft.com/office/drawing/2014/main" id="{8D5B485C-7685-5D13-F2EF-974457E39307}"/>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10346669" y="1491141"/>
            <a:ext cx="537394" cy="537394"/>
          </a:xfrm>
          <a:prstGeom prst="rect">
            <a:avLst/>
          </a:prstGeom>
        </p:spPr>
      </p:pic>
    </p:spTree>
    <p:extLst>
      <p:ext uri="{BB962C8B-B14F-4D97-AF65-F5344CB8AC3E}">
        <p14:creationId xmlns:p14="http://schemas.microsoft.com/office/powerpoint/2010/main" val="2752662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3FB0F9-5274-CF12-2047-5ADA74111636}"/>
            </a:ext>
          </a:extLst>
        </p:cNvPr>
        <p:cNvGrpSpPr/>
        <p:nvPr/>
      </p:nvGrpSpPr>
      <p:grpSpPr>
        <a:xfrm>
          <a:off x="0" y="0"/>
          <a:ext cx="0" cy="0"/>
          <a:chOff x="0" y="0"/>
          <a:chExt cx="0" cy="0"/>
        </a:xfrm>
      </p:grpSpPr>
      <p:graphicFrame>
        <p:nvGraphicFramePr>
          <p:cNvPr id="18" name="think-cell data - do not delete" hidden="1">
            <a:extLst>
              <a:ext uri="{FF2B5EF4-FFF2-40B4-BE49-F238E27FC236}">
                <a16:creationId xmlns:a16="http://schemas.microsoft.com/office/drawing/2014/main" id="{ED51C67A-AD43-61FD-B338-9EA79316C2BA}"/>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44" imgH="344" progId="TCLayout.ActiveDocument.1">
                  <p:embed/>
                </p:oleObj>
              </mc:Choice>
              <mc:Fallback>
                <p:oleObj name="think-cell Folie" r:id="rId4" imgW="344" imgH="344" progId="TCLayout.ActiveDocument.1">
                  <p:embed/>
                  <p:pic>
                    <p:nvPicPr>
                      <p:cNvPr id="18" name="think-cell data - do not delete" hidden="1">
                        <a:extLst>
                          <a:ext uri="{FF2B5EF4-FFF2-40B4-BE49-F238E27FC236}">
                            <a16:creationId xmlns:a16="http://schemas.microsoft.com/office/drawing/2014/main" id="{ED51C67A-AD43-61FD-B338-9EA79316C2B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Object3">
            <a:extLst>
              <a:ext uri="{FF2B5EF4-FFF2-40B4-BE49-F238E27FC236}">
                <a16:creationId xmlns:a16="http://schemas.microsoft.com/office/drawing/2014/main" id="{C3208F13-62A5-41A2-A303-B938B668BFD6}"/>
              </a:ext>
            </a:extLst>
          </p:cNvPr>
          <p:cNvSpPr>
            <a:spLocks noGrp="1"/>
          </p:cNvSpPr>
          <p:nvPr>
            <p:ph type="title"/>
          </p:nvPr>
        </p:nvSpPr>
        <p:spPr>
          <a:prstGeom prst="rect">
            <a:avLst/>
          </a:prstGeom>
          <a:noFill/>
          <a:ln/>
        </p:spPr>
        <p:txBody>
          <a:bodyPr vert="horz" wrap="square" rIns="0" rtlCol="0"/>
          <a:lstStyle/>
          <a:p>
            <a:r>
              <a:rPr lang="de-DE" dirty="0">
                <a:latin typeface="Calibri" panose="020F0502020204030204" pitchFamily="34" charset="0"/>
                <a:cs typeface="Calibri" panose="020F0502020204030204" pitchFamily="34" charset="0"/>
              </a:rPr>
              <a:t>Wie ist der Ergebnis-Workshop aufgebaut?</a:t>
            </a:r>
          </a:p>
        </p:txBody>
      </p:sp>
      <p:sp>
        <p:nvSpPr>
          <p:cNvPr id="26" name="Rechteck 25">
            <a:extLst>
              <a:ext uri="{FF2B5EF4-FFF2-40B4-BE49-F238E27FC236}">
                <a16:creationId xmlns:a16="http://schemas.microsoft.com/office/drawing/2014/main" id="{6E64703E-0EAA-8EC5-6126-B844F77242C5}"/>
              </a:ext>
            </a:extLst>
          </p:cNvPr>
          <p:cNvSpPr/>
          <p:nvPr/>
        </p:nvSpPr>
        <p:spPr>
          <a:xfrm>
            <a:off x="669357" y="1877373"/>
            <a:ext cx="5158077" cy="2775907"/>
          </a:xfrm>
          <a:prstGeom prst="rect">
            <a:avLst/>
          </a:prstGeom>
          <a:solidFill>
            <a:srgbClr val="D9D9D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7958" tIns="107958" rIns="107958" bIns="107958" rtlCol="0" anchor="ctr"/>
          <a:lstStyle/>
          <a:p>
            <a:pPr defTabSz="914034">
              <a:spcAft>
                <a:spcPts val="600"/>
              </a:spcAft>
            </a:pPr>
            <a:r>
              <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rPr>
              <a:t>Im </a:t>
            </a:r>
            <a:r>
              <a:rPr lang="de-DE" sz="1400" dirty="0">
                <a:solidFill>
                  <a:schemeClr val="tx1"/>
                </a:solidFill>
                <a:latin typeface="Calibri" panose="020F0502020204030204" pitchFamily="34" charset="0"/>
                <a:ea typeface="Calibri" panose="020F0502020204030204" pitchFamily="34" charset="0"/>
                <a:cs typeface="Calibri" panose="020F0502020204030204" pitchFamily="34" charset="0"/>
              </a:rPr>
              <a:t>Ergebnis-Workshop</a:t>
            </a:r>
            <a:r>
              <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rPr>
              <a:t> geht es darum, die </a:t>
            </a:r>
            <a:r>
              <a:rPr lang="de-DE" sz="1400" b="1" dirty="0">
                <a:solidFill>
                  <a:srgbClr val="000000"/>
                </a:solidFill>
                <a:latin typeface="Calibri" panose="020F0502020204030204" pitchFamily="34" charset="0"/>
                <a:ea typeface="Calibri" panose="020F0502020204030204" pitchFamily="34" charset="0"/>
                <a:cs typeface="Calibri" panose="020F0502020204030204" pitchFamily="34" charset="0"/>
              </a:rPr>
              <a:t>Ergebnisse des Online-Self-Assessments </a:t>
            </a:r>
            <a:r>
              <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rPr>
              <a:t>gemeinsam zu besprechen und zu interpretieren. </a:t>
            </a:r>
          </a:p>
          <a:p>
            <a:pPr defTabSz="914034">
              <a:spcAft>
                <a:spcPts val="600"/>
              </a:spcAft>
            </a:pPr>
            <a:r>
              <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rPr>
              <a:t>Dafür können Sie die </a:t>
            </a:r>
            <a:r>
              <a:rPr lang="de-DE" sz="1400" b="1" dirty="0">
                <a:solidFill>
                  <a:srgbClr val="000000"/>
                </a:solidFill>
                <a:latin typeface="Calibri" panose="020F0502020204030204" pitchFamily="34" charset="0"/>
                <a:ea typeface="Calibri" panose="020F0502020204030204" pitchFamily="34" charset="0"/>
                <a:cs typeface="Calibri" panose="020F0502020204030204" pitchFamily="34" charset="0"/>
              </a:rPr>
              <a:t>Vorlage</a:t>
            </a:r>
            <a:r>
              <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rPr>
              <a:t> für den Ergebnis-Workshop verwenden, indem Sie die Folien mit den entsprechenden Ergebnissen füllen. </a:t>
            </a:r>
          </a:p>
          <a:p>
            <a:pPr defTabSz="914034">
              <a:spcAft>
                <a:spcPts val="600"/>
              </a:spcAft>
            </a:pPr>
            <a:r>
              <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rPr>
              <a:t>Wir empfehlen </a:t>
            </a:r>
            <a:r>
              <a:rPr lang="de-DE" sz="1400" b="1" dirty="0">
                <a:solidFill>
                  <a:srgbClr val="000000"/>
                </a:solidFill>
                <a:latin typeface="Calibri" panose="020F0502020204030204" pitchFamily="34" charset="0"/>
                <a:ea typeface="Calibri" panose="020F0502020204030204" pitchFamily="34" charset="0"/>
                <a:cs typeface="Calibri" panose="020F0502020204030204" pitchFamily="34" charset="0"/>
              </a:rPr>
              <a:t>Muster</a:t>
            </a:r>
            <a:r>
              <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rPr>
              <a:t> in den Ergebnissen zu identifizieren, sodass Sie gemeinsam im </a:t>
            </a:r>
            <a:r>
              <a:rPr lang="de-DE" sz="1400" dirty="0">
                <a:solidFill>
                  <a:schemeClr val="tx1"/>
                </a:solidFill>
                <a:latin typeface="Calibri" panose="020F0502020204030204" pitchFamily="34" charset="0"/>
                <a:ea typeface="Calibri" panose="020F0502020204030204" pitchFamily="34" charset="0"/>
                <a:cs typeface="Calibri" panose="020F0502020204030204" pitchFamily="34" charset="0"/>
              </a:rPr>
              <a:t>Ergebnis-Workshop</a:t>
            </a:r>
            <a:r>
              <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de-DE" sz="1400" b="1" dirty="0">
                <a:solidFill>
                  <a:srgbClr val="000000"/>
                </a:solidFill>
                <a:latin typeface="Calibri" panose="020F0502020204030204" pitchFamily="34" charset="0"/>
                <a:ea typeface="Calibri" panose="020F0502020204030204" pitchFamily="34" charset="0"/>
                <a:cs typeface="Calibri" panose="020F0502020204030204" pitchFamily="34" charset="0"/>
              </a:rPr>
              <a:t>Handlungsfelder priorisieren </a:t>
            </a:r>
            <a:r>
              <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rPr>
              <a:t>können, die Sie im nächsten Schritt, im Roadmapping-Workshop, genauer betrachten. Im weiteren Verlauf werden die einzelnen Schritte genauer erläutert.</a:t>
            </a:r>
          </a:p>
        </p:txBody>
      </p:sp>
      <p:sp>
        <p:nvSpPr>
          <p:cNvPr id="27" name="Rechteck 26">
            <a:extLst>
              <a:ext uri="{FF2B5EF4-FFF2-40B4-BE49-F238E27FC236}">
                <a16:creationId xmlns:a16="http://schemas.microsoft.com/office/drawing/2014/main" id="{8CEB0C3D-453E-E436-FD1A-7AF446F91620}"/>
              </a:ext>
            </a:extLst>
          </p:cNvPr>
          <p:cNvSpPr/>
          <p:nvPr/>
        </p:nvSpPr>
        <p:spPr>
          <a:xfrm>
            <a:off x="669357" y="4825999"/>
            <a:ext cx="5158077" cy="959439"/>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400" i="1" dirty="0">
                <a:solidFill>
                  <a:schemeClr val="bg1"/>
                </a:solidFill>
                <a:latin typeface="Calibri" panose="020F0502020204030204" pitchFamily="34" charset="0"/>
                <a:ea typeface="Calibri" panose="020F0502020204030204" pitchFamily="34" charset="0"/>
                <a:cs typeface="Calibri" panose="020F0502020204030204" pitchFamily="34" charset="0"/>
              </a:rPr>
              <a:t>Die Vorlage für den Ergebnis‑Workshop steht Ihnen in den Unterstützungsmaterialien als „</a:t>
            </a:r>
            <a:r>
              <a:rPr lang="de-DE" sz="1400" b="1" i="1" u="sng" dirty="0">
                <a:solidFill>
                  <a:schemeClr val="bg1"/>
                </a:solidFill>
                <a:latin typeface="Calibri" panose="020F0502020204030204" pitchFamily="34" charset="0"/>
                <a:ea typeface="Calibri" panose="020F0502020204030204" pitchFamily="34" charset="0"/>
                <a:cs typeface="Calibri" panose="020F0502020204030204" pitchFamily="34" charset="0"/>
              </a:rPr>
              <a:t>Foliensatz für den Ergebnisworkshop</a:t>
            </a:r>
            <a:r>
              <a:rPr lang="de-DE" sz="1400" i="1" dirty="0">
                <a:solidFill>
                  <a:schemeClr val="bg1"/>
                </a:solidFill>
                <a:latin typeface="Calibri" panose="020F0502020204030204" pitchFamily="34" charset="0"/>
                <a:ea typeface="Calibri" panose="020F0502020204030204" pitchFamily="34" charset="0"/>
                <a:cs typeface="Calibri" panose="020F0502020204030204" pitchFamily="34" charset="0"/>
              </a:rPr>
              <a:t>“ zur Verfügung.</a:t>
            </a:r>
          </a:p>
        </p:txBody>
      </p:sp>
      <p:pic>
        <p:nvPicPr>
          <p:cNvPr id="4" name="Grafik 3">
            <a:extLst>
              <a:ext uri="{FF2B5EF4-FFF2-40B4-BE49-F238E27FC236}">
                <a16:creationId xmlns:a16="http://schemas.microsoft.com/office/drawing/2014/main" id="{0A1938C6-D532-89A0-F201-3571F4EFCE3E}"/>
              </a:ext>
            </a:extLst>
          </p:cNvPr>
          <p:cNvPicPr>
            <a:picLocks noChangeAspect="1"/>
          </p:cNvPicPr>
          <p:nvPr/>
        </p:nvPicPr>
        <p:blipFill>
          <a:blip r:embed="rId6"/>
          <a:srcRect/>
          <a:stretch/>
        </p:blipFill>
        <p:spPr>
          <a:xfrm>
            <a:off x="6205094" y="2258568"/>
            <a:ext cx="5364480" cy="3017520"/>
          </a:xfrm>
          <a:prstGeom prst="rect">
            <a:avLst/>
          </a:prstGeom>
          <a:ln>
            <a:solidFill>
              <a:schemeClr val="tx1">
                <a:lumMod val="50000"/>
                <a:lumOff val="50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35492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84F26D-442A-887E-0750-DA54C725CB70}"/>
            </a:ext>
          </a:extLst>
        </p:cNvPr>
        <p:cNvGrpSpPr/>
        <p:nvPr/>
      </p:nvGrpSpPr>
      <p:grpSpPr>
        <a:xfrm>
          <a:off x="0" y="0"/>
          <a:ext cx="0" cy="0"/>
          <a:chOff x="0" y="0"/>
          <a:chExt cx="0" cy="0"/>
        </a:xfrm>
      </p:grpSpPr>
      <p:graphicFrame>
        <p:nvGraphicFramePr>
          <p:cNvPr id="18" name="think-cell data - do not delete" hidden="1">
            <a:extLst>
              <a:ext uri="{FF2B5EF4-FFF2-40B4-BE49-F238E27FC236}">
                <a16:creationId xmlns:a16="http://schemas.microsoft.com/office/drawing/2014/main" id="{A35413C2-F7EF-3C7E-4A8C-5AA7544623D2}"/>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6" imgW="344" imgH="344" progId="TCLayout.ActiveDocument.1">
                  <p:embed/>
                </p:oleObj>
              </mc:Choice>
              <mc:Fallback>
                <p:oleObj name="think-cell Folie" r:id="rId6" imgW="344" imgH="344" progId="TCLayout.ActiveDocument.1">
                  <p:embed/>
                  <p:pic>
                    <p:nvPicPr>
                      <p:cNvPr id="18" name="think-cell data - do not delete" hidden="1">
                        <a:extLst>
                          <a:ext uri="{FF2B5EF4-FFF2-40B4-BE49-F238E27FC236}">
                            <a16:creationId xmlns:a16="http://schemas.microsoft.com/office/drawing/2014/main" id="{A35413C2-F7EF-3C7E-4A8C-5AA7544623D2}"/>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Object3">
            <a:extLst>
              <a:ext uri="{FF2B5EF4-FFF2-40B4-BE49-F238E27FC236}">
                <a16:creationId xmlns:a16="http://schemas.microsoft.com/office/drawing/2014/main" id="{8CDF9BF1-72CC-8530-BFC9-EC9732C24E5B}"/>
              </a:ext>
            </a:extLst>
          </p:cNvPr>
          <p:cNvSpPr>
            <a:spLocks noGrp="1"/>
          </p:cNvSpPr>
          <p:nvPr>
            <p:ph type="title"/>
          </p:nvPr>
        </p:nvSpPr>
        <p:spPr>
          <a:prstGeom prst="rect">
            <a:avLst/>
          </a:prstGeom>
          <a:noFill/>
          <a:ln/>
        </p:spPr>
        <p:txBody>
          <a:bodyPr vert="horz" wrap="square" rIns="0" rtlCol="0"/>
          <a:lstStyle/>
          <a:p>
            <a:r>
              <a:rPr lang="de-DE" dirty="0">
                <a:latin typeface="Calibri" panose="020F0502020204030204" pitchFamily="34" charset="0"/>
                <a:cs typeface="Calibri" panose="020F0502020204030204" pitchFamily="34" charset="0"/>
              </a:rPr>
              <a:t>Was ist das Ziel des Ergebnis-Workshops?</a:t>
            </a:r>
          </a:p>
        </p:txBody>
      </p:sp>
      <p:sp>
        <p:nvSpPr>
          <p:cNvPr id="5" name="Rechteck 4">
            <a:extLst>
              <a:ext uri="{FF2B5EF4-FFF2-40B4-BE49-F238E27FC236}">
                <a16:creationId xmlns:a16="http://schemas.microsoft.com/office/drawing/2014/main" id="{82047784-775D-7C4A-DC50-2DD2F28D1F62}"/>
              </a:ext>
            </a:extLst>
          </p:cNvPr>
          <p:cNvSpPr/>
          <p:nvPr/>
        </p:nvSpPr>
        <p:spPr>
          <a:xfrm>
            <a:off x="613755" y="2631440"/>
            <a:ext cx="3653445" cy="2798790"/>
          </a:xfrm>
          <a:prstGeom prst="rect">
            <a:avLst/>
          </a:prstGeom>
          <a:solidFill>
            <a:srgbClr val="D9D9D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7958" tIns="107958" rIns="107958" bIns="107958" rtlCol="0" anchor="ctr"/>
          <a:lstStyle/>
          <a:p>
            <a:pPr defTabSz="914034">
              <a:spcAft>
                <a:spcPts val="600"/>
              </a:spcAft>
            </a:pPr>
            <a:r>
              <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rPr>
              <a:t>Vermitteln Sie den Teilnehmenden des Workshops einen klaren Überblick über die angestrebten Ziele des Online-Self-Assessments sowie der Roadmap-Vorbereitung.</a:t>
            </a:r>
          </a:p>
          <a:p>
            <a:pPr defTabSz="914034">
              <a:spcAft>
                <a:spcPts val="600"/>
              </a:spcAft>
            </a:pPr>
            <a:r>
              <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rPr>
              <a:t>Stimmen Sie diese Ziele gezielt auf die spezifischen Bedürfnisse Ihres Stadtwerks ab.</a:t>
            </a:r>
          </a:p>
        </p:txBody>
      </p:sp>
      <p:sp>
        <p:nvSpPr>
          <p:cNvPr id="7" name="Rechteck 8">
            <a:extLst>
              <a:ext uri="{FF2B5EF4-FFF2-40B4-BE49-F238E27FC236}">
                <a16:creationId xmlns:a16="http://schemas.microsoft.com/office/drawing/2014/main" id="{3C1DE18A-670A-6C66-468B-D35A1CA126C5}"/>
              </a:ext>
            </a:extLst>
          </p:cNvPr>
          <p:cNvSpPr>
            <a:spLocks/>
          </p:cNvSpPr>
          <p:nvPr>
            <p:custDataLst>
              <p:tags r:id="rId2"/>
            </p:custDataLst>
          </p:nvPr>
        </p:nvSpPr>
        <p:spPr>
          <a:xfrm>
            <a:off x="895450" y="1890321"/>
            <a:ext cx="3371750" cy="40216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60960" tIns="101600" rIns="0" bIns="101600" numCol="1" spcCol="0" rtlCol="0" fromWordArt="0" anchor="t" anchorCtr="0" forceAA="0" compatLnSpc="1">
            <a:prstTxWarp prst="textNoShape">
              <a:avLst/>
            </a:prstTxWarp>
            <a:noAutofit/>
          </a:bodyPr>
          <a:lstStyle/>
          <a:p>
            <a:pPr marL="365760" lvl="1">
              <a:spcBef>
                <a:spcPct val="0"/>
              </a:spcBef>
              <a:spcAft>
                <a:spcPct val="0"/>
              </a:spcAft>
            </a:pPr>
            <a:r>
              <a:rPr lang="de-DE" sz="1200" b="1">
                <a:solidFill>
                  <a:schemeClr val="tx1">
                    <a:lumMod val="100000"/>
                  </a:schemeClr>
                </a:solidFill>
                <a:latin typeface="Calibri"/>
                <a:ea typeface="Calibri"/>
                <a:cs typeface="Calibri"/>
              </a:rPr>
              <a:t>Einleitung</a:t>
            </a:r>
            <a:endParaRPr lang="de-DE" sz="1200" b="1" dirty="0">
              <a:solidFill>
                <a:schemeClr val="tx1">
                  <a:lumMod val="10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9" name="Ellipse 12">
            <a:extLst>
              <a:ext uri="{FF2B5EF4-FFF2-40B4-BE49-F238E27FC236}">
                <a16:creationId xmlns:a16="http://schemas.microsoft.com/office/drawing/2014/main" id="{43344812-8A33-F32B-2E6B-27EE013D4B4D}"/>
              </a:ext>
            </a:extLst>
          </p:cNvPr>
          <p:cNvSpPr>
            <a:spLocks/>
          </p:cNvSpPr>
          <p:nvPr>
            <p:custDataLst>
              <p:tags r:id="rId3"/>
            </p:custDataLst>
          </p:nvPr>
        </p:nvSpPr>
        <p:spPr>
          <a:xfrm>
            <a:off x="689333" y="1890321"/>
            <a:ext cx="402162" cy="402162"/>
          </a:xfrm>
          <a:prstGeom prst="ellipse">
            <a:avLst/>
          </a:prstGeom>
          <a:solidFill>
            <a:srgbClr val="74B440"/>
          </a:solidFill>
          <a:ln w="4064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60960" tIns="101600" rIns="60960" bIns="101600" numCol="1" spcCol="0" rtlCol="0" fromWordArt="0" anchor="ctr" anchorCtr="0" forceAA="0" compatLnSpc="1">
            <a:prstTxWarp prst="textNoShape">
              <a:avLst/>
            </a:prstTxWarp>
            <a:noAutofit/>
          </a:bodyPr>
          <a:lstStyle/>
          <a:p>
            <a:pPr algn="ctr">
              <a:spcBef>
                <a:spcPct val="0"/>
              </a:spcBef>
              <a:spcAft>
                <a:spcPct val="0"/>
              </a:spcAft>
            </a:pPr>
            <a:r>
              <a:rPr lang="de-DE" sz="1200" b="1">
                <a:solidFill>
                  <a:schemeClr val="bg1">
                    <a:lumMod val="100000"/>
                  </a:schemeClr>
                </a:solidFill>
                <a:latin typeface="Calibri" panose="020F0502020204030204" pitchFamily="34" charset="0"/>
                <a:ea typeface="Calibri" panose="020F0502020204030204" pitchFamily="34" charset="0"/>
                <a:cs typeface="Calibri" panose="020F0502020204030204" pitchFamily="34" charset="0"/>
              </a:rPr>
              <a:t>1</a:t>
            </a:r>
            <a:endParaRPr lang="de-DE" sz="1200" b="1" dirty="0">
              <a:solidFill>
                <a:schemeClr val="bg1">
                  <a:lumMod val="100000"/>
                </a:schemeClr>
              </a:solidFill>
              <a:latin typeface="Calibri" panose="020F0502020204030204" pitchFamily="34" charset="0"/>
              <a:ea typeface="Calibri" panose="020F0502020204030204" pitchFamily="34" charset="0"/>
              <a:cs typeface="Calibri" panose="020F0502020204030204" pitchFamily="34" charset="0"/>
            </a:endParaRPr>
          </a:p>
        </p:txBody>
      </p:sp>
      <p:pic>
        <p:nvPicPr>
          <p:cNvPr id="19" name="Grafik 18">
            <a:extLst>
              <a:ext uri="{FF2B5EF4-FFF2-40B4-BE49-F238E27FC236}">
                <a16:creationId xmlns:a16="http://schemas.microsoft.com/office/drawing/2014/main" id="{4D67323E-B948-35E8-06A2-817EB27B1610}"/>
              </a:ext>
            </a:extLst>
          </p:cNvPr>
          <p:cNvPicPr>
            <a:picLocks noChangeAspect="1"/>
          </p:cNvPicPr>
          <p:nvPr/>
        </p:nvPicPr>
        <p:blipFill>
          <a:blip r:embed="rId8"/>
          <a:srcRect/>
          <a:stretch/>
        </p:blipFill>
        <p:spPr>
          <a:xfrm>
            <a:off x="4897443" y="1890321"/>
            <a:ext cx="6293172" cy="3539909"/>
          </a:xfrm>
          <a:prstGeom prst="rect">
            <a:avLst/>
          </a:prstGeom>
          <a:ln>
            <a:solidFill>
              <a:schemeClr val="tx1">
                <a:lumMod val="50000"/>
                <a:lumOff val="50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589698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8DD796-C763-FCBA-3305-0B60ACBD8009}"/>
            </a:ext>
          </a:extLst>
        </p:cNvPr>
        <p:cNvGrpSpPr/>
        <p:nvPr/>
      </p:nvGrpSpPr>
      <p:grpSpPr>
        <a:xfrm>
          <a:off x="0" y="0"/>
          <a:ext cx="0" cy="0"/>
          <a:chOff x="0" y="0"/>
          <a:chExt cx="0" cy="0"/>
        </a:xfrm>
      </p:grpSpPr>
      <p:graphicFrame>
        <p:nvGraphicFramePr>
          <p:cNvPr id="18" name="think-cell data - do not delete" hidden="1">
            <a:extLst>
              <a:ext uri="{FF2B5EF4-FFF2-40B4-BE49-F238E27FC236}">
                <a16:creationId xmlns:a16="http://schemas.microsoft.com/office/drawing/2014/main" id="{B937EBAC-D042-2435-80F2-0CA2485E8668}"/>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6" imgW="344" imgH="344" progId="TCLayout.ActiveDocument.1">
                  <p:embed/>
                </p:oleObj>
              </mc:Choice>
              <mc:Fallback>
                <p:oleObj name="think-cell Folie" r:id="rId6" imgW="344" imgH="344" progId="TCLayout.ActiveDocument.1">
                  <p:embed/>
                  <p:pic>
                    <p:nvPicPr>
                      <p:cNvPr id="18" name="think-cell data - do not delete" hidden="1">
                        <a:extLst>
                          <a:ext uri="{FF2B5EF4-FFF2-40B4-BE49-F238E27FC236}">
                            <a16:creationId xmlns:a16="http://schemas.microsoft.com/office/drawing/2014/main" id="{B937EBAC-D042-2435-80F2-0CA2485E8668}"/>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Object3">
            <a:extLst>
              <a:ext uri="{FF2B5EF4-FFF2-40B4-BE49-F238E27FC236}">
                <a16:creationId xmlns:a16="http://schemas.microsoft.com/office/drawing/2014/main" id="{6856623B-4C5C-CA24-C22F-F7D6DD7D204B}"/>
              </a:ext>
            </a:extLst>
          </p:cNvPr>
          <p:cNvSpPr>
            <a:spLocks noGrp="1"/>
          </p:cNvSpPr>
          <p:nvPr>
            <p:ph type="title"/>
          </p:nvPr>
        </p:nvSpPr>
        <p:spPr>
          <a:prstGeom prst="rect">
            <a:avLst/>
          </a:prstGeom>
          <a:noFill/>
          <a:ln/>
        </p:spPr>
        <p:txBody>
          <a:bodyPr vert="horz" wrap="square" rIns="0" rtlCol="0"/>
          <a:lstStyle/>
          <a:p>
            <a:r>
              <a:rPr lang="de-DE">
                <a:latin typeface="Calibri" panose="020F0502020204030204" pitchFamily="34" charset="0"/>
                <a:cs typeface="Calibri" panose="020F0502020204030204" pitchFamily="34" charset="0"/>
              </a:rPr>
              <a:t>Selbsteinschätzung und Stimmungsbild</a:t>
            </a:r>
            <a:endParaRPr lang="en-US">
              <a:latin typeface="Calibri" panose="020F0502020204030204" pitchFamily="34" charset="0"/>
              <a:cs typeface="Calibri" panose="020F0502020204030204" pitchFamily="34" charset="0"/>
            </a:endParaRPr>
          </a:p>
        </p:txBody>
      </p:sp>
      <p:sp>
        <p:nvSpPr>
          <p:cNvPr id="6" name="Rechteck 5">
            <a:extLst>
              <a:ext uri="{FF2B5EF4-FFF2-40B4-BE49-F238E27FC236}">
                <a16:creationId xmlns:a16="http://schemas.microsoft.com/office/drawing/2014/main" id="{82F7AE8A-F62A-4A2D-C42A-4C2908974CF6}"/>
              </a:ext>
            </a:extLst>
          </p:cNvPr>
          <p:cNvSpPr/>
          <p:nvPr/>
        </p:nvSpPr>
        <p:spPr>
          <a:xfrm>
            <a:off x="613602" y="2416346"/>
            <a:ext cx="5482398" cy="3324887"/>
          </a:xfrm>
          <a:prstGeom prst="rect">
            <a:avLst/>
          </a:prstGeom>
          <a:solidFill>
            <a:srgbClr val="D9D9D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7958" tIns="107958" rIns="107958" bIns="107958" rtlCol="0" anchor="ctr"/>
          <a:lstStyle/>
          <a:p>
            <a:pPr>
              <a:spcAft>
                <a:spcPts val="300"/>
              </a:spcAft>
            </a:pPr>
            <a:r>
              <a:rPr lang="de-DE" sz="1400" b="1" dirty="0">
                <a:solidFill>
                  <a:schemeClr val="tx1"/>
                </a:solidFill>
                <a:latin typeface="Calibri" panose="020F0502020204030204" pitchFamily="34" charset="0"/>
                <a:cs typeface="Calibri" panose="020F0502020204030204" pitchFamily="34" charset="0"/>
              </a:rPr>
              <a:t>Warum vorab eine Selbsteinschätzung?</a:t>
            </a:r>
          </a:p>
          <a:p>
            <a:pPr marL="285750" indent="-285750">
              <a:buFont typeface="Arial" panose="020B0604020202020204" pitchFamily="34" charset="0"/>
              <a:buChar char="•"/>
            </a:pPr>
            <a:r>
              <a:rPr lang="de-DE" sz="1400" dirty="0">
                <a:solidFill>
                  <a:schemeClr val="tx1"/>
                </a:solidFill>
                <a:latin typeface="Calibri" panose="020F0502020204030204" pitchFamily="34" charset="0"/>
                <a:cs typeface="Calibri" panose="020F0502020204030204" pitchFamily="34" charset="0"/>
              </a:rPr>
              <a:t>Aktivierung vor der Ergebnispräsentation</a:t>
            </a:r>
          </a:p>
          <a:p>
            <a:pPr marL="285750" indent="-285750">
              <a:buFont typeface="Arial" panose="020B0604020202020204" pitchFamily="34" charset="0"/>
              <a:buChar char="•"/>
            </a:pPr>
            <a:r>
              <a:rPr lang="de-DE" sz="1400" dirty="0">
                <a:solidFill>
                  <a:schemeClr val="tx1"/>
                </a:solidFill>
                <a:latin typeface="Calibri" panose="020F0502020204030204" pitchFamily="34" charset="0"/>
                <a:cs typeface="Calibri" panose="020F0502020204030204" pitchFamily="34" charset="0"/>
              </a:rPr>
              <a:t>Abgleich zwischen Gefühl und Messung</a:t>
            </a:r>
          </a:p>
          <a:p>
            <a:pPr marL="285750" indent="-285750">
              <a:buFont typeface="Arial" panose="020B0604020202020204" pitchFamily="34" charset="0"/>
              <a:buChar char="•"/>
            </a:pPr>
            <a:r>
              <a:rPr lang="de-DE" sz="1400" dirty="0">
                <a:solidFill>
                  <a:schemeClr val="tx1"/>
                </a:solidFill>
                <a:latin typeface="Calibri"/>
                <a:ea typeface="Calibri"/>
                <a:cs typeface="Calibri"/>
              </a:rPr>
              <a:t>Transparenz über Streuung im Teilnehmerkreis</a:t>
            </a:r>
          </a:p>
          <a:p>
            <a:pPr marL="285750" indent="-285750">
              <a:buFont typeface="Arial" panose="020B0604020202020204" pitchFamily="34" charset="0"/>
              <a:buChar char="•"/>
            </a:pPr>
            <a:r>
              <a:rPr lang="de-DE" sz="1400" dirty="0">
                <a:solidFill>
                  <a:schemeClr val="tx1"/>
                </a:solidFill>
                <a:latin typeface="Calibri" panose="020F0502020204030204" pitchFamily="34" charset="0"/>
                <a:cs typeface="Calibri" panose="020F0502020204030204" pitchFamily="34" charset="0"/>
              </a:rPr>
              <a:t>Klärung des strategischen Ambitionsniveaus</a:t>
            </a:r>
          </a:p>
          <a:p>
            <a:endParaRPr lang="de-DE" sz="1400" dirty="0">
              <a:solidFill>
                <a:schemeClr val="tx1"/>
              </a:solidFill>
              <a:latin typeface="Calibri" panose="020F0502020204030204" pitchFamily="34" charset="0"/>
              <a:cs typeface="Calibri" panose="020F0502020204030204" pitchFamily="34" charset="0"/>
            </a:endParaRPr>
          </a:p>
          <a:p>
            <a:r>
              <a:rPr lang="de-DE" sz="1400" dirty="0">
                <a:solidFill>
                  <a:schemeClr val="tx1"/>
                </a:solidFill>
                <a:latin typeface="Calibri" panose="020F0502020204030204" pitchFamily="34" charset="0"/>
                <a:cs typeface="Calibri" panose="020F0502020204030204" pitchFamily="34" charset="0"/>
              </a:rPr>
              <a:t>Die Vorab-Einschätzung dient nicht der Bewertung, sondern der Einordnung und Diskussion der Ergebnisse.</a:t>
            </a:r>
          </a:p>
          <a:p>
            <a:endParaRPr lang="de-DE" sz="1400" dirty="0">
              <a:solidFill>
                <a:schemeClr val="tx1"/>
              </a:solidFill>
              <a:latin typeface="Calibri" panose="020F0502020204030204" pitchFamily="34" charset="0"/>
              <a:cs typeface="Calibri" panose="020F0502020204030204" pitchFamily="34" charset="0"/>
            </a:endParaRPr>
          </a:p>
          <a:p>
            <a:r>
              <a:rPr lang="de-DE" sz="1400" b="1" dirty="0">
                <a:solidFill>
                  <a:schemeClr val="tx1"/>
                </a:solidFill>
                <a:latin typeface="Calibri" panose="020F0502020204030204" pitchFamily="34" charset="0"/>
                <a:cs typeface="Calibri" panose="020F0502020204030204" pitchFamily="34" charset="0"/>
              </a:rPr>
              <a:t>Wahrnehmung: </a:t>
            </a:r>
            <a:r>
              <a:rPr lang="de-DE" sz="1400" dirty="0">
                <a:solidFill>
                  <a:schemeClr val="tx1"/>
                </a:solidFill>
                <a:latin typeface="Calibri" panose="020F0502020204030204" pitchFamily="34" charset="0"/>
                <a:cs typeface="Calibri" panose="020F0502020204030204" pitchFamily="34" charset="0"/>
              </a:rPr>
              <a:t>„Wo glauben wir zu stehen?“</a:t>
            </a:r>
          </a:p>
          <a:p>
            <a:r>
              <a:rPr lang="de-DE" sz="1400" b="1" dirty="0">
                <a:solidFill>
                  <a:schemeClr val="tx1"/>
                </a:solidFill>
                <a:latin typeface="Calibri" panose="020F0502020204030204" pitchFamily="34" charset="0"/>
                <a:cs typeface="Calibri" panose="020F0502020204030204" pitchFamily="34" charset="0"/>
              </a:rPr>
              <a:t>Ambition: </a:t>
            </a:r>
            <a:r>
              <a:rPr lang="de-DE" sz="1400" dirty="0">
                <a:solidFill>
                  <a:schemeClr val="tx1"/>
                </a:solidFill>
                <a:latin typeface="Calibri" panose="020F0502020204030204" pitchFamily="34" charset="0"/>
                <a:cs typeface="Calibri" panose="020F0502020204030204" pitchFamily="34" charset="0"/>
              </a:rPr>
              <a:t>„Wo wollen wir hin?“</a:t>
            </a:r>
          </a:p>
          <a:p>
            <a:r>
              <a:rPr lang="de-DE" sz="1400" b="1" dirty="0">
                <a:solidFill>
                  <a:schemeClr val="tx1"/>
                </a:solidFill>
                <a:latin typeface="Calibri" panose="020F0502020204030204" pitchFamily="34" charset="0"/>
                <a:cs typeface="Calibri" panose="020F0502020204030204" pitchFamily="34" charset="0"/>
              </a:rPr>
              <a:t>Messung: </a:t>
            </a:r>
            <a:r>
              <a:rPr lang="de-DE" sz="1400" dirty="0">
                <a:solidFill>
                  <a:schemeClr val="tx1"/>
                </a:solidFill>
                <a:latin typeface="Calibri" panose="020F0502020204030204" pitchFamily="34" charset="0"/>
                <a:cs typeface="Calibri" panose="020F0502020204030204" pitchFamily="34" charset="0"/>
              </a:rPr>
              <a:t>„Wo stehen wir tatsächlich?“</a:t>
            </a:r>
          </a:p>
          <a:p>
            <a:endParaRPr lang="de-DE" sz="1400" dirty="0">
              <a:solidFill>
                <a:schemeClr val="tx1"/>
              </a:solidFill>
              <a:latin typeface="Calibri" panose="020F0502020204030204" pitchFamily="34" charset="0"/>
              <a:cs typeface="Calibri" panose="020F0502020204030204" pitchFamily="34" charset="0"/>
            </a:endParaRPr>
          </a:p>
          <a:p>
            <a:r>
              <a:rPr lang="de-DE" sz="1400" dirty="0">
                <a:solidFill>
                  <a:schemeClr val="tx1"/>
                </a:solidFill>
                <a:latin typeface="Calibri"/>
                <a:ea typeface="Calibri"/>
                <a:cs typeface="Calibri"/>
              </a:rPr>
              <a:t>Die Differenz zwischen Wahrnehmung und Messung zeigt Lernbedarf.</a:t>
            </a:r>
            <a:br>
              <a:rPr lang="de-DE" sz="1400" dirty="0">
                <a:latin typeface="Calibri" panose="020F0502020204030204" pitchFamily="34" charset="0"/>
                <a:cs typeface="Calibri" panose="020F0502020204030204" pitchFamily="34" charset="0"/>
              </a:rPr>
            </a:br>
            <a:r>
              <a:rPr lang="de-DE" sz="1400">
                <a:solidFill>
                  <a:schemeClr val="tx1"/>
                </a:solidFill>
                <a:latin typeface="Calibri"/>
                <a:ea typeface="Calibri"/>
                <a:cs typeface="Calibri"/>
              </a:rPr>
              <a:t>Die Differenz zwischen IST und SOLL zeigt Transformationsbedarf.</a:t>
            </a:r>
          </a:p>
        </p:txBody>
      </p:sp>
      <p:sp>
        <p:nvSpPr>
          <p:cNvPr id="8" name="Textfeld 7">
            <a:extLst>
              <a:ext uri="{FF2B5EF4-FFF2-40B4-BE49-F238E27FC236}">
                <a16:creationId xmlns:a16="http://schemas.microsoft.com/office/drawing/2014/main" id="{D06EE71A-1499-00AE-75A9-0452ABB34702}"/>
              </a:ext>
            </a:extLst>
          </p:cNvPr>
          <p:cNvSpPr txBox="1"/>
          <p:nvPr/>
        </p:nvSpPr>
        <p:spPr>
          <a:xfrm>
            <a:off x="7206078" y="5002569"/>
            <a:ext cx="3582649" cy="738664"/>
          </a:xfrm>
          <a:prstGeom prst="rect">
            <a:avLst/>
          </a:prstGeom>
          <a:noFill/>
        </p:spPr>
        <p:txBody>
          <a:bodyPr wrap="square" rtlCol="0">
            <a:spAutoFit/>
          </a:bodyPr>
          <a:lstStyle/>
          <a:p>
            <a:pPr algn="ctr"/>
            <a:r>
              <a:rPr lang="de-DE" sz="1400" b="1" dirty="0">
                <a:latin typeface="Calibri" panose="020F0502020204030204" pitchFamily="34" charset="0"/>
                <a:cs typeface="Calibri" panose="020F0502020204030204" pitchFamily="34" charset="0"/>
              </a:rPr>
              <a:t>Live abfragen und ausfüllen</a:t>
            </a:r>
          </a:p>
          <a:p>
            <a:pPr algn="ctr"/>
            <a:r>
              <a:rPr lang="de-DE" sz="1400" dirty="0">
                <a:latin typeface="Calibri" panose="020F0502020204030204" pitchFamily="34" charset="0"/>
                <a:cs typeface="Calibri" panose="020F0502020204030204" pitchFamily="34" charset="0"/>
              </a:rPr>
              <a:t>(Beispielsweise per MS Forms, Mentimeter, Handzeichen oder Kartenabfrage)</a:t>
            </a:r>
          </a:p>
        </p:txBody>
      </p:sp>
      <p:sp>
        <p:nvSpPr>
          <p:cNvPr id="9" name="Pfeil nach unten 8">
            <a:extLst>
              <a:ext uri="{FF2B5EF4-FFF2-40B4-BE49-F238E27FC236}">
                <a16:creationId xmlns:a16="http://schemas.microsoft.com/office/drawing/2014/main" id="{A8561051-03F7-2CBA-6571-2BAC79C8ABED}"/>
              </a:ext>
            </a:extLst>
          </p:cNvPr>
          <p:cNvSpPr/>
          <p:nvPr/>
        </p:nvSpPr>
        <p:spPr>
          <a:xfrm rot="10800000">
            <a:off x="8064557" y="4514774"/>
            <a:ext cx="1865691" cy="487795"/>
          </a:xfrm>
          <a:prstGeom prst="downArrow">
            <a:avLst>
              <a:gd name="adj1" fmla="val 50000"/>
              <a:gd name="adj2" fmla="val 6296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atin typeface="Calibri" panose="020F0502020204030204" pitchFamily="34" charset="0"/>
              <a:cs typeface="Calibri" panose="020F0502020204030204" pitchFamily="34" charset="0"/>
            </a:endParaRPr>
          </a:p>
        </p:txBody>
      </p:sp>
      <p:pic>
        <p:nvPicPr>
          <p:cNvPr id="5" name="Grafik 4">
            <a:extLst>
              <a:ext uri="{FF2B5EF4-FFF2-40B4-BE49-F238E27FC236}">
                <a16:creationId xmlns:a16="http://schemas.microsoft.com/office/drawing/2014/main" id="{03002F25-73A8-A13C-3EBC-C762647FFB6B}"/>
              </a:ext>
            </a:extLst>
          </p:cNvPr>
          <p:cNvPicPr>
            <a:picLocks noChangeAspect="1"/>
          </p:cNvPicPr>
          <p:nvPr/>
        </p:nvPicPr>
        <p:blipFill>
          <a:blip r:embed="rId8"/>
          <a:srcRect/>
          <a:stretch/>
        </p:blipFill>
        <p:spPr>
          <a:xfrm>
            <a:off x="6792890" y="1911322"/>
            <a:ext cx="4409026" cy="2480077"/>
          </a:xfrm>
          <a:prstGeom prst="rect">
            <a:avLst/>
          </a:prstGeom>
          <a:ln>
            <a:solidFill>
              <a:schemeClr val="tx1">
                <a:lumMod val="50000"/>
                <a:lumOff val="50000"/>
              </a:schemeClr>
            </a:solidFill>
          </a:ln>
          <a:effectLst>
            <a:outerShdw blurRad="50800" dist="38100" dir="2700000" algn="tl" rotWithShape="0">
              <a:prstClr val="black">
                <a:alpha val="40000"/>
              </a:prstClr>
            </a:outerShdw>
          </a:effectLst>
        </p:spPr>
      </p:pic>
      <p:sp>
        <p:nvSpPr>
          <p:cNvPr id="3" name="Rechteck 8">
            <a:extLst>
              <a:ext uri="{FF2B5EF4-FFF2-40B4-BE49-F238E27FC236}">
                <a16:creationId xmlns:a16="http://schemas.microsoft.com/office/drawing/2014/main" id="{8F15D645-CF97-0018-9D09-3C319B3E3BFF}"/>
              </a:ext>
            </a:extLst>
          </p:cNvPr>
          <p:cNvSpPr>
            <a:spLocks/>
          </p:cNvSpPr>
          <p:nvPr>
            <p:custDataLst>
              <p:tags r:id="rId2"/>
            </p:custDataLst>
          </p:nvPr>
        </p:nvSpPr>
        <p:spPr>
          <a:xfrm>
            <a:off x="895450" y="1890321"/>
            <a:ext cx="5202862" cy="40216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60960" tIns="101600" rIns="0" bIns="101600" numCol="1" spcCol="0" rtlCol="0" fromWordArt="0" anchor="t" anchorCtr="0" forceAA="0" compatLnSpc="1">
            <a:prstTxWarp prst="textNoShape">
              <a:avLst/>
            </a:prstTxWarp>
            <a:noAutofit/>
          </a:bodyPr>
          <a:lstStyle/>
          <a:p>
            <a:pPr marL="365760" lvl="1">
              <a:spcBef>
                <a:spcPct val="0"/>
              </a:spcBef>
              <a:spcAft>
                <a:spcPct val="0"/>
              </a:spcAft>
            </a:pPr>
            <a:r>
              <a:rPr lang="de-DE" sz="1200" b="1">
                <a:solidFill>
                  <a:schemeClr val="tx1">
                    <a:lumMod val="100000"/>
                  </a:schemeClr>
                </a:solidFill>
                <a:latin typeface="Calibri"/>
                <a:ea typeface="Calibri"/>
                <a:cs typeface="Calibri"/>
              </a:rPr>
              <a:t>Einleitung</a:t>
            </a:r>
            <a:endParaRPr lang="de-DE" sz="1200" b="1" dirty="0">
              <a:solidFill>
                <a:schemeClr val="tx1">
                  <a:lumMod val="10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7" name="Ellipse 12">
            <a:extLst>
              <a:ext uri="{FF2B5EF4-FFF2-40B4-BE49-F238E27FC236}">
                <a16:creationId xmlns:a16="http://schemas.microsoft.com/office/drawing/2014/main" id="{816CBFFF-E17A-F24D-AAFF-98433BECDC08}"/>
              </a:ext>
            </a:extLst>
          </p:cNvPr>
          <p:cNvSpPr>
            <a:spLocks/>
          </p:cNvSpPr>
          <p:nvPr>
            <p:custDataLst>
              <p:tags r:id="rId3"/>
            </p:custDataLst>
          </p:nvPr>
        </p:nvSpPr>
        <p:spPr>
          <a:xfrm>
            <a:off x="689333" y="1890321"/>
            <a:ext cx="402162" cy="402162"/>
          </a:xfrm>
          <a:prstGeom prst="ellipse">
            <a:avLst/>
          </a:prstGeom>
          <a:solidFill>
            <a:srgbClr val="74B440"/>
          </a:solidFill>
          <a:ln w="4064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60960" tIns="101600" rIns="60960" bIns="101600" numCol="1" spcCol="0" rtlCol="0" fromWordArt="0" anchor="ctr" anchorCtr="0" forceAA="0" compatLnSpc="1">
            <a:prstTxWarp prst="textNoShape">
              <a:avLst/>
            </a:prstTxWarp>
            <a:noAutofit/>
          </a:bodyPr>
          <a:lstStyle/>
          <a:p>
            <a:pPr algn="ctr">
              <a:spcBef>
                <a:spcPct val="0"/>
              </a:spcBef>
              <a:spcAft>
                <a:spcPct val="0"/>
              </a:spcAft>
            </a:pPr>
            <a:r>
              <a:rPr lang="de-DE" sz="1200" b="1">
                <a:solidFill>
                  <a:schemeClr val="bg1">
                    <a:lumMod val="100000"/>
                  </a:schemeClr>
                </a:solidFill>
                <a:latin typeface="Calibri" panose="020F0502020204030204" pitchFamily="34" charset="0"/>
                <a:ea typeface="Calibri" panose="020F0502020204030204" pitchFamily="34" charset="0"/>
                <a:cs typeface="Calibri" panose="020F0502020204030204" pitchFamily="34" charset="0"/>
              </a:rPr>
              <a:t>1</a:t>
            </a:r>
            <a:endParaRPr lang="de-DE" sz="1200" b="1" dirty="0">
              <a:solidFill>
                <a:schemeClr val="bg1">
                  <a:lumMod val="100000"/>
                </a:schemeClr>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417573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1CFE10-91C8-B581-D236-B9F1C79FB7D4}"/>
            </a:ext>
          </a:extLst>
        </p:cNvPr>
        <p:cNvGrpSpPr/>
        <p:nvPr/>
      </p:nvGrpSpPr>
      <p:grpSpPr>
        <a:xfrm>
          <a:off x="0" y="0"/>
          <a:ext cx="0" cy="0"/>
          <a:chOff x="0" y="0"/>
          <a:chExt cx="0" cy="0"/>
        </a:xfrm>
      </p:grpSpPr>
      <p:graphicFrame>
        <p:nvGraphicFramePr>
          <p:cNvPr id="18" name="think-cell data - do not delete" hidden="1">
            <a:extLst>
              <a:ext uri="{FF2B5EF4-FFF2-40B4-BE49-F238E27FC236}">
                <a16:creationId xmlns:a16="http://schemas.microsoft.com/office/drawing/2014/main" id="{001B2066-0246-E15A-3B52-8CF6073A8DF8}"/>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6" imgW="344" imgH="344" progId="TCLayout.ActiveDocument.1">
                  <p:embed/>
                </p:oleObj>
              </mc:Choice>
              <mc:Fallback>
                <p:oleObj name="think-cell Folie" r:id="rId6" imgW="344" imgH="344" progId="TCLayout.ActiveDocument.1">
                  <p:embed/>
                  <p:pic>
                    <p:nvPicPr>
                      <p:cNvPr id="18" name="think-cell data - do not delete" hidden="1">
                        <a:extLst>
                          <a:ext uri="{FF2B5EF4-FFF2-40B4-BE49-F238E27FC236}">
                            <a16:creationId xmlns:a16="http://schemas.microsoft.com/office/drawing/2014/main" id="{001B2066-0246-E15A-3B52-8CF6073A8DF8}"/>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Object3">
            <a:extLst>
              <a:ext uri="{FF2B5EF4-FFF2-40B4-BE49-F238E27FC236}">
                <a16:creationId xmlns:a16="http://schemas.microsoft.com/office/drawing/2014/main" id="{8E9E06B3-29C7-FF32-F948-1AD9A84BE60F}"/>
              </a:ext>
            </a:extLst>
          </p:cNvPr>
          <p:cNvSpPr>
            <a:spLocks noGrp="1"/>
          </p:cNvSpPr>
          <p:nvPr>
            <p:ph type="title"/>
          </p:nvPr>
        </p:nvSpPr>
        <p:spPr>
          <a:prstGeom prst="rect">
            <a:avLst/>
          </a:prstGeom>
          <a:noFill/>
          <a:ln/>
        </p:spPr>
        <p:txBody>
          <a:bodyPr vert="horz" wrap="square" rIns="0" rtlCol="0"/>
          <a:lstStyle/>
          <a:p>
            <a:r>
              <a:rPr lang="de-DE">
                <a:latin typeface="Calibri" panose="020F0502020204030204" pitchFamily="34" charset="0"/>
                <a:cs typeface="Calibri" panose="020F0502020204030204" pitchFamily="34" charset="0"/>
              </a:rPr>
              <a:t>Wie werden die Ergebnisse ausgewertet?</a:t>
            </a:r>
            <a:endParaRPr lang="en-US">
              <a:latin typeface="Calibri" panose="020F0502020204030204" pitchFamily="34" charset="0"/>
              <a:cs typeface="Calibri" panose="020F0502020204030204" pitchFamily="34" charset="0"/>
            </a:endParaRPr>
          </a:p>
        </p:txBody>
      </p:sp>
      <p:sp>
        <p:nvSpPr>
          <p:cNvPr id="11" name="Rechteck 10">
            <a:extLst>
              <a:ext uri="{FF2B5EF4-FFF2-40B4-BE49-F238E27FC236}">
                <a16:creationId xmlns:a16="http://schemas.microsoft.com/office/drawing/2014/main" id="{52BABC20-48AD-8A3A-BE25-4CE759D3100E}"/>
              </a:ext>
            </a:extLst>
          </p:cNvPr>
          <p:cNvSpPr/>
          <p:nvPr/>
        </p:nvSpPr>
        <p:spPr>
          <a:xfrm>
            <a:off x="613755" y="2631440"/>
            <a:ext cx="3135285" cy="3261360"/>
          </a:xfrm>
          <a:prstGeom prst="rect">
            <a:avLst/>
          </a:prstGeom>
          <a:solidFill>
            <a:srgbClr val="D9D9D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7958" tIns="107958" rIns="107958" bIns="107958" rtlCol="0" anchor="ctr"/>
          <a:lstStyle/>
          <a:p>
            <a:pPr defTabSz="914034">
              <a:spcAft>
                <a:spcPts val="600"/>
              </a:spcAft>
            </a:pPr>
            <a:r>
              <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rPr>
              <a:t>Im Report des </a:t>
            </a:r>
            <a:r>
              <a:rPr lang="de-DE" sz="1400" b="1" dirty="0">
                <a:solidFill>
                  <a:srgbClr val="000000"/>
                </a:solidFill>
                <a:latin typeface="Calibri" panose="020F0502020204030204" pitchFamily="34" charset="0"/>
                <a:ea typeface="Calibri" panose="020F0502020204030204" pitchFamily="34" charset="0"/>
                <a:cs typeface="Calibri" panose="020F0502020204030204" pitchFamily="34" charset="0"/>
              </a:rPr>
              <a:t>Online-Self-Assessments </a:t>
            </a:r>
            <a:r>
              <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rPr>
              <a:t>werden die Reifegrade des Stadtwerks übersichtlich dargestellt. </a:t>
            </a:r>
          </a:p>
          <a:p>
            <a:pPr defTabSz="914034">
              <a:spcAft>
                <a:spcPts val="600"/>
              </a:spcAft>
            </a:pPr>
            <a:r>
              <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rPr>
              <a:t>Sowohl der </a:t>
            </a:r>
            <a:r>
              <a:rPr lang="de-DE" sz="1400" b="1" dirty="0">
                <a:solidFill>
                  <a:srgbClr val="000000"/>
                </a:solidFill>
                <a:latin typeface="Calibri" panose="020F0502020204030204" pitchFamily="34" charset="0"/>
                <a:ea typeface="Calibri" panose="020F0502020204030204" pitchFamily="34" charset="0"/>
                <a:cs typeface="Calibri" panose="020F0502020204030204" pitchFamily="34" charset="0"/>
              </a:rPr>
              <a:t>Gesamt-Reifegrad </a:t>
            </a:r>
            <a:r>
              <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rPr>
              <a:t>als auch die spezifischen Werte für einzelne </a:t>
            </a:r>
            <a:r>
              <a:rPr lang="de-DE" sz="1400" b="1" dirty="0">
                <a:solidFill>
                  <a:srgbClr val="000000"/>
                </a:solidFill>
                <a:latin typeface="Calibri" panose="020F0502020204030204" pitchFamily="34" charset="0"/>
                <a:ea typeface="Calibri" panose="020F0502020204030204" pitchFamily="34" charset="0"/>
                <a:cs typeface="Calibri" panose="020F0502020204030204" pitchFamily="34" charset="0"/>
              </a:rPr>
              <a:t>Fokus- und Anwendungsbereiche </a:t>
            </a:r>
            <a:r>
              <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rPr>
              <a:t>werden genauer betrachtet. </a:t>
            </a:r>
          </a:p>
          <a:p>
            <a:pPr defTabSz="914034">
              <a:spcAft>
                <a:spcPts val="600"/>
              </a:spcAft>
            </a:pPr>
            <a:r>
              <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rPr>
              <a:t>Zudem wird deutlich, welche </a:t>
            </a:r>
            <a:r>
              <a:rPr lang="de-DE" sz="1400" b="1" dirty="0">
                <a:solidFill>
                  <a:srgbClr val="000000"/>
                </a:solidFill>
                <a:latin typeface="Calibri" panose="020F0502020204030204" pitchFamily="34" charset="0"/>
                <a:ea typeface="Calibri" panose="020F0502020204030204" pitchFamily="34" charset="0"/>
                <a:cs typeface="Calibri" panose="020F0502020204030204" pitchFamily="34" charset="0"/>
              </a:rPr>
              <a:t>Fähigkeiten</a:t>
            </a:r>
            <a:r>
              <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rPr>
              <a:t> bereits einen hohen Reifegrad erreicht haben und in welchen Bereichen noch ein geringer Reifegrad besteht.</a:t>
            </a:r>
          </a:p>
        </p:txBody>
      </p:sp>
      <p:sp>
        <p:nvSpPr>
          <p:cNvPr id="12" name="Textfeld 11">
            <a:extLst>
              <a:ext uri="{FF2B5EF4-FFF2-40B4-BE49-F238E27FC236}">
                <a16:creationId xmlns:a16="http://schemas.microsoft.com/office/drawing/2014/main" id="{9E6AAEBD-AC33-62F6-BDC5-D7FD75A7E234}"/>
              </a:ext>
            </a:extLst>
          </p:cNvPr>
          <p:cNvSpPr txBox="1"/>
          <p:nvPr/>
        </p:nvSpPr>
        <p:spPr>
          <a:xfrm>
            <a:off x="4057893" y="4200029"/>
            <a:ext cx="7228198" cy="1908215"/>
          </a:xfrm>
          <a:prstGeom prst="rect">
            <a:avLst/>
          </a:prstGeom>
          <a:noFill/>
        </p:spPr>
        <p:txBody>
          <a:bodyPr wrap="square" rtlCol="0">
            <a:spAutoFit/>
          </a:bodyPr>
          <a:lstStyle/>
          <a:p>
            <a:pPr>
              <a:spcAft>
                <a:spcPts val="600"/>
              </a:spcAft>
            </a:pPr>
            <a:r>
              <a:rPr lang="de-DE" sz="1400" dirty="0">
                <a:latin typeface="Calibri" panose="020F0502020204030204" pitchFamily="34" charset="0"/>
                <a:cs typeface="Calibri" panose="020F0502020204030204" pitchFamily="34" charset="0"/>
              </a:rPr>
              <a:t>Folgende Folien aus dem Report sollten im Foliensatz für den Ergebnisworkshop an entsprechender Stelle ergänzt werden: </a:t>
            </a:r>
          </a:p>
          <a:p>
            <a:pPr marL="171450" indent="-171450">
              <a:spcAft>
                <a:spcPts val="600"/>
              </a:spcAft>
              <a:buFont typeface="Arial" panose="020B0604020202020204" pitchFamily="34" charset="0"/>
              <a:buChar char="•"/>
            </a:pPr>
            <a:r>
              <a:rPr lang="de-DE" sz="1400" dirty="0">
                <a:latin typeface="Calibri" panose="020F0502020204030204" pitchFamily="34" charset="0"/>
                <a:cs typeface="Calibri" panose="020F0502020204030204" pitchFamily="34" charset="0"/>
              </a:rPr>
              <a:t>„</a:t>
            </a:r>
            <a:r>
              <a:rPr lang="de-DE" sz="1400" b="1" dirty="0">
                <a:latin typeface="Calibri" panose="020F0502020204030204" pitchFamily="34" charset="0"/>
                <a:cs typeface="Calibri" panose="020F0502020204030204" pitchFamily="34" charset="0"/>
              </a:rPr>
              <a:t>Übersicht</a:t>
            </a:r>
            <a:r>
              <a:rPr lang="de-DE" sz="1400" dirty="0">
                <a:latin typeface="Calibri" panose="020F0502020204030204" pitchFamily="34" charset="0"/>
                <a:cs typeface="Calibri" panose="020F0502020204030204" pitchFamily="34" charset="0"/>
              </a:rPr>
              <a:t>: Reifegrade der Fokusbereiche“</a:t>
            </a:r>
          </a:p>
          <a:p>
            <a:pPr marL="171450" indent="-171450">
              <a:spcAft>
                <a:spcPts val="600"/>
              </a:spcAft>
              <a:buFont typeface="Arial" panose="020B0604020202020204" pitchFamily="34" charset="0"/>
              <a:buChar char="•"/>
            </a:pPr>
            <a:r>
              <a:rPr lang="de-DE" sz="1400" dirty="0">
                <a:latin typeface="Calibri" panose="020F0502020204030204" pitchFamily="34" charset="0"/>
                <a:cs typeface="Calibri" panose="020F0502020204030204" pitchFamily="34" charset="0"/>
              </a:rPr>
              <a:t>„</a:t>
            </a:r>
            <a:r>
              <a:rPr lang="de-DE" sz="1400" b="1" dirty="0">
                <a:latin typeface="Calibri" panose="020F0502020204030204" pitchFamily="34" charset="0"/>
                <a:cs typeface="Calibri" panose="020F0502020204030204" pitchFamily="34" charset="0"/>
              </a:rPr>
              <a:t>Zusammenfassung“</a:t>
            </a:r>
            <a:r>
              <a:rPr lang="de-DE" sz="1400" dirty="0">
                <a:latin typeface="Calibri" panose="020F0502020204030204" pitchFamily="34" charset="0"/>
                <a:cs typeface="Calibri" panose="020F0502020204030204" pitchFamily="34" charset="0"/>
              </a:rPr>
              <a:t> (Falls nach Anwendungsbereichen getrennt wurde) </a:t>
            </a:r>
          </a:p>
          <a:p>
            <a:pPr marL="171450" indent="-171450">
              <a:spcAft>
                <a:spcPts val="600"/>
              </a:spcAft>
              <a:buFont typeface="Arial" panose="020B0604020202020204" pitchFamily="34" charset="0"/>
              <a:buChar char="•"/>
            </a:pPr>
            <a:r>
              <a:rPr lang="de-DE" sz="1400" dirty="0">
                <a:latin typeface="Calibri" panose="020F0502020204030204" pitchFamily="34" charset="0"/>
                <a:cs typeface="Calibri" panose="020F0502020204030204" pitchFamily="34" charset="0"/>
              </a:rPr>
              <a:t>„Übersicht über den Anwendungsbereich Vertrieb, Einkauf &amp; Verwaltung/ Stromnetze/ Energieerzeugung</a:t>
            </a:r>
            <a:r>
              <a:rPr lang="de-DE" sz="1400" b="1" dirty="0">
                <a:latin typeface="Calibri" panose="020F0502020204030204" pitchFamily="34" charset="0"/>
                <a:cs typeface="Calibri" panose="020F0502020204030204" pitchFamily="34" charset="0"/>
              </a:rPr>
              <a:t>“</a:t>
            </a:r>
          </a:p>
          <a:p>
            <a:pPr>
              <a:spcAft>
                <a:spcPts val="600"/>
              </a:spcAft>
            </a:pPr>
            <a:r>
              <a:rPr lang="de-DE" sz="1400" b="1" dirty="0">
                <a:latin typeface="Calibri" panose="020F0502020204030204" pitchFamily="34" charset="0"/>
                <a:cs typeface="Calibri" panose="020F0502020204030204" pitchFamily="34" charset="0"/>
              </a:rPr>
              <a:t>Abschnitt im Report: </a:t>
            </a:r>
            <a:r>
              <a:rPr lang="de-DE" sz="1400" dirty="0">
                <a:latin typeface="Calibri" panose="020F0502020204030204" pitchFamily="34" charset="0"/>
                <a:cs typeface="Calibri" panose="020F0502020204030204" pitchFamily="34" charset="0"/>
              </a:rPr>
              <a:t>„Übersicht der Reifegradergebnisse“</a:t>
            </a:r>
          </a:p>
        </p:txBody>
      </p:sp>
      <p:grpSp>
        <p:nvGrpSpPr>
          <p:cNvPr id="14" name="Gruppieren 13">
            <a:extLst>
              <a:ext uri="{FF2B5EF4-FFF2-40B4-BE49-F238E27FC236}">
                <a16:creationId xmlns:a16="http://schemas.microsoft.com/office/drawing/2014/main" id="{206BBD0B-3360-6C5A-F4D0-80D2A83E842C}"/>
              </a:ext>
            </a:extLst>
          </p:cNvPr>
          <p:cNvGrpSpPr/>
          <p:nvPr/>
        </p:nvGrpSpPr>
        <p:grpSpPr>
          <a:xfrm>
            <a:off x="4057893" y="2631440"/>
            <a:ext cx="7518765" cy="1360372"/>
            <a:chOff x="4057893" y="2631440"/>
            <a:chExt cx="7518765" cy="1360372"/>
          </a:xfrm>
        </p:grpSpPr>
        <p:pic>
          <p:nvPicPr>
            <p:cNvPr id="7" name="Grafik 6">
              <a:extLst>
                <a:ext uri="{FF2B5EF4-FFF2-40B4-BE49-F238E27FC236}">
                  <a16:creationId xmlns:a16="http://schemas.microsoft.com/office/drawing/2014/main" id="{E4E4641F-403D-3A98-FFE4-CA27AA79B8FE}"/>
                </a:ext>
              </a:extLst>
            </p:cNvPr>
            <p:cNvPicPr>
              <a:picLocks noChangeAspect="1"/>
            </p:cNvPicPr>
            <p:nvPr/>
          </p:nvPicPr>
          <p:blipFill>
            <a:blip r:embed="rId8"/>
            <a:srcRect/>
            <a:stretch/>
          </p:blipFill>
          <p:spPr>
            <a:xfrm>
              <a:off x="6608055" y="2631440"/>
              <a:ext cx="2418440" cy="1360372"/>
            </a:xfrm>
            <a:prstGeom prst="rect">
              <a:avLst/>
            </a:prstGeom>
            <a:ln w="8096">
              <a:solidFill>
                <a:schemeClr val="tx1">
                  <a:lumMod val="50000"/>
                  <a:lumOff val="50000"/>
                </a:schemeClr>
              </a:solidFill>
            </a:ln>
            <a:effectLst>
              <a:outerShdw blurRad="50800" dist="38100" dir="2700000" algn="tl" rotWithShape="0">
                <a:prstClr val="black">
                  <a:alpha val="40000"/>
                </a:prstClr>
              </a:outerShdw>
            </a:effectLst>
          </p:spPr>
        </p:pic>
        <p:pic>
          <p:nvPicPr>
            <p:cNvPr id="10" name="Grafik 9">
              <a:extLst>
                <a:ext uri="{FF2B5EF4-FFF2-40B4-BE49-F238E27FC236}">
                  <a16:creationId xmlns:a16="http://schemas.microsoft.com/office/drawing/2014/main" id="{D62809C6-7BD4-36A7-EC2D-626B13090934}"/>
                </a:ext>
              </a:extLst>
            </p:cNvPr>
            <p:cNvPicPr>
              <a:picLocks noChangeAspect="1"/>
            </p:cNvPicPr>
            <p:nvPr/>
          </p:nvPicPr>
          <p:blipFill>
            <a:blip r:embed="rId9"/>
            <a:srcRect/>
            <a:stretch/>
          </p:blipFill>
          <p:spPr>
            <a:xfrm>
              <a:off x="4057893" y="2631440"/>
              <a:ext cx="2418440" cy="1360372"/>
            </a:xfrm>
            <a:prstGeom prst="rect">
              <a:avLst/>
            </a:prstGeom>
            <a:ln w="8096">
              <a:solidFill>
                <a:schemeClr val="tx1">
                  <a:lumMod val="50000"/>
                  <a:lumOff val="50000"/>
                </a:schemeClr>
              </a:solidFill>
            </a:ln>
            <a:effectLst>
              <a:outerShdw blurRad="50800" dist="38100" dir="2700000" algn="tl" rotWithShape="0">
                <a:prstClr val="black">
                  <a:alpha val="40000"/>
                </a:prstClr>
              </a:outerShdw>
            </a:effectLst>
          </p:spPr>
        </p:pic>
        <p:pic>
          <p:nvPicPr>
            <p:cNvPr id="3" name="Grafik 2">
              <a:extLst>
                <a:ext uri="{FF2B5EF4-FFF2-40B4-BE49-F238E27FC236}">
                  <a16:creationId xmlns:a16="http://schemas.microsoft.com/office/drawing/2014/main" id="{3B0FF81E-1B8F-EB47-58CB-EAEB7A59D5BF}"/>
                </a:ext>
              </a:extLst>
            </p:cNvPr>
            <p:cNvPicPr>
              <a:picLocks noChangeAspect="1"/>
            </p:cNvPicPr>
            <p:nvPr/>
          </p:nvPicPr>
          <p:blipFill>
            <a:blip r:embed="rId10"/>
            <a:srcRect/>
            <a:stretch/>
          </p:blipFill>
          <p:spPr>
            <a:xfrm>
              <a:off x="9158217" y="2631440"/>
              <a:ext cx="2418441" cy="1360372"/>
            </a:xfrm>
            <a:prstGeom prst="rect">
              <a:avLst/>
            </a:prstGeom>
            <a:ln w="8096">
              <a:solidFill>
                <a:schemeClr val="tx1">
                  <a:lumMod val="50000"/>
                  <a:lumOff val="50000"/>
                </a:schemeClr>
              </a:solidFill>
            </a:ln>
            <a:effectLst>
              <a:outerShdw blurRad="50800" dist="38100" dir="2700000" algn="tl" rotWithShape="0">
                <a:prstClr val="black">
                  <a:alpha val="40000"/>
                </a:prstClr>
              </a:outerShdw>
            </a:effectLst>
          </p:spPr>
        </p:pic>
      </p:grpSp>
      <p:sp>
        <p:nvSpPr>
          <p:cNvPr id="9" name="Rechteck 8">
            <a:extLst>
              <a:ext uri="{FF2B5EF4-FFF2-40B4-BE49-F238E27FC236}">
                <a16:creationId xmlns:a16="http://schemas.microsoft.com/office/drawing/2014/main" id="{D038ED6C-2E13-A15C-4E44-C3570C0D5883}"/>
              </a:ext>
            </a:extLst>
          </p:cNvPr>
          <p:cNvSpPr>
            <a:spLocks/>
          </p:cNvSpPr>
          <p:nvPr>
            <p:custDataLst>
              <p:tags r:id="rId2"/>
            </p:custDataLst>
          </p:nvPr>
        </p:nvSpPr>
        <p:spPr>
          <a:xfrm>
            <a:off x="914035" y="1890321"/>
            <a:ext cx="4933375" cy="40216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60960" tIns="101600" rIns="0" bIns="101600" numCol="1" spcCol="0" rtlCol="0" fromWordArt="0" anchor="t" anchorCtr="0" forceAA="0" compatLnSpc="1">
            <a:prstTxWarp prst="textNoShape">
              <a:avLst/>
            </a:prstTxWarp>
            <a:noAutofit/>
          </a:bodyPr>
          <a:lstStyle/>
          <a:p>
            <a:pPr marL="365760" lvl="1">
              <a:spcBef>
                <a:spcPct val="0"/>
              </a:spcBef>
              <a:spcAft>
                <a:spcPct val="0"/>
              </a:spcAft>
            </a:pPr>
            <a:r>
              <a:rPr lang="de-DE" sz="1200" b="1" dirty="0">
                <a:solidFill>
                  <a:schemeClr val="tx1">
                    <a:lumMod val="100000"/>
                  </a:schemeClr>
                </a:solidFill>
                <a:latin typeface="Calibri" panose="020F0502020204030204" pitchFamily="34" charset="0"/>
                <a:ea typeface="Calibri" panose="020F0502020204030204" pitchFamily="34" charset="0"/>
                <a:cs typeface="Calibri" panose="020F0502020204030204" pitchFamily="34" charset="0"/>
              </a:rPr>
              <a:t>Ergebnisübersicht des Online-Self-Assessments</a:t>
            </a:r>
          </a:p>
        </p:txBody>
      </p:sp>
      <p:sp>
        <p:nvSpPr>
          <p:cNvPr id="13" name="Ellipse 12">
            <a:extLst>
              <a:ext uri="{FF2B5EF4-FFF2-40B4-BE49-F238E27FC236}">
                <a16:creationId xmlns:a16="http://schemas.microsoft.com/office/drawing/2014/main" id="{6666ECF8-0620-088C-B23A-8520B8551979}"/>
              </a:ext>
            </a:extLst>
          </p:cNvPr>
          <p:cNvSpPr>
            <a:spLocks/>
          </p:cNvSpPr>
          <p:nvPr>
            <p:custDataLst>
              <p:tags r:id="rId3"/>
            </p:custDataLst>
          </p:nvPr>
        </p:nvSpPr>
        <p:spPr>
          <a:xfrm>
            <a:off x="689333" y="1890321"/>
            <a:ext cx="402162" cy="402162"/>
          </a:xfrm>
          <a:prstGeom prst="ellipse">
            <a:avLst/>
          </a:prstGeom>
          <a:solidFill>
            <a:srgbClr val="74B440"/>
          </a:solidFill>
          <a:ln w="4064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60960" tIns="101600" rIns="60960" bIns="101600" numCol="1" spcCol="0" rtlCol="0" fromWordArt="0" anchor="ctr" anchorCtr="0" forceAA="0" compatLnSpc="1">
            <a:prstTxWarp prst="textNoShape">
              <a:avLst/>
            </a:prstTxWarp>
            <a:noAutofit/>
          </a:bodyPr>
          <a:lstStyle/>
          <a:p>
            <a:pPr algn="ctr">
              <a:spcBef>
                <a:spcPct val="0"/>
              </a:spcBef>
              <a:spcAft>
                <a:spcPct val="0"/>
              </a:spcAft>
            </a:pPr>
            <a:r>
              <a:rPr lang="de-DE" sz="1200" b="1" dirty="0">
                <a:solidFill>
                  <a:schemeClr val="bg1">
                    <a:lumMod val="100000"/>
                  </a:schemeClr>
                </a:solidFill>
                <a:latin typeface="Calibri" panose="020F0502020204030204" pitchFamily="34" charset="0"/>
                <a:ea typeface="Calibri" panose="020F0502020204030204" pitchFamily="34" charset="0"/>
                <a:cs typeface="Calibri" panose="020F0502020204030204" pitchFamily="34" charset="0"/>
              </a:rPr>
              <a:t>2</a:t>
            </a:r>
          </a:p>
        </p:txBody>
      </p:sp>
    </p:spTree>
    <p:extLst>
      <p:ext uri="{BB962C8B-B14F-4D97-AF65-F5344CB8AC3E}">
        <p14:creationId xmlns:p14="http://schemas.microsoft.com/office/powerpoint/2010/main" val="32421321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858B88-3B11-B67E-A2E3-496AEE22A23A}"/>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Übersichten</a:t>
            </a:r>
          </a:p>
        </p:txBody>
      </p:sp>
      <p:sp>
        <p:nvSpPr>
          <p:cNvPr id="5" name="Rechteck 4">
            <a:extLst>
              <a:ext uri="{FF2B5EF4-FFF2-40B4-BE49-F238E27FC236}">
                <a16:creationId xmlns:a16="http://schemas.microsoft.com/office/drawing/2014/main" id="{87CC5E9B-2188-1CC7-4F68-934D037FC857}"/>
              </a:ext>
            </a:extLst>
          </p:cNvPr>
          <p:cNvSpPr>
            <a:spLocks/>
          </p:cNvSpPr>
          <p:nvPr>
            <p:custDataLst>
              <p:tags r:id="rId1"/>
            </p:custDataLst>
          </p:nvPr>
        </p:nvSpPr>
        <p:spPr>
          <a:xfrm>
            <a:off x="914035" y="1890321"/>
            <a:ext cx="4933375" cy="40216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60960" tIns="101600" rIns="0" bIns="101600" numCol="1" spcCol="0" rtlCol="0" fromWordArt="0" anchor="t" anchorCtr="0" forceAA="0" compatLnSpc="1">
            <a:prstTxWarp prst="textNoShape">
              <a:avLst/>
            </a:prstTxWarp>
            <a:noAutofit/>
          </a:bodyPr>
          <a:lstStyle/>
          <a:p>
            <a:pPr marL="365760" lvl="1">
              <a:spcBef>
                <a:spcPct val="0"/>
              </a:spcBef>
              <a:spcAft>
                <a:spcPct val="0"/>
              </a:spcAft>
            </a:pPr>
            <a:r>
              <a:rPr lang="de-DE" sz="1200" b="1" dirty="0">
                <a:solidFill>
                  <a:schemeClr val="tx1">
                    <a:lumMod val="100000"/>
                  </a:schemeClr>
                </a:solidFill>
                <a:latin typeface="Calibri" panose="020F0502020204030204" pitchFamily="34" charset="0"/>
                <a:ea typeface="Calibri" panose="020F0502020204030204" pitchFamily="34" charset="0"/>
                <a:cs typeface="Calibri" panose="020F0502020204030204" pitchFamily="34" charset="0"/>
              </a:rPr>
              <a:t>Ergebnisübersicht des Online-Self-Assessments</a:t>
            </a:r>
          </a:p>
        </p:txBody>
      </p:sp>
      <p:sp>
        <p:nvSpPr>
          <p:cNvPr id="6" name="Ellipse 5">
            <a:extLst>
              <a:ext uri="{FF2B5EF4-FFF2-40B4-BE49-F238E27FC236}">
                <a16:creationId xmlns:a16="http://schemas.microsoft.com/office/drawing/2014/main" id="{16C3A848-D7BC-4BE0-249A-EECC5E7D25C5}"/>
              </a:ext>
            </a:extLst>
          </p:cNvPr>
          <p:cNvSpPr>
            <a:spLocks/>
          </p:cNvSpPr>
          <p:nvPr>
            <p:custDataLst>
              <p:tags r:id="rId2"/>
            </p:custDataLst>
          </p:nvPr>
        </p:nvSpPr>
        <p:spPr>
          <a:xfrm>
            <a:off x="689333" y="1890321"/>
            <a:ext cx="402162" cy="402162"/>
          </a:xfrm>
          <a:prstGeom prst="ellipse">
            <a:avLst/>
          </a:prstGeom>
          <a:solidFill>
            <a:srgbClr val="74B440"/>
          </a:solidFill>
          <a:ln w="4064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60960" tIns="101600" rIns="60960" bIns="101600" numCol="1" spcCol="0" rtlCol="0" fromWordArt="0" anchor="ctr" anchorCtr="0" forceAA="0" compatLnSpc="1">
            <a:prstTxWarp prst="textNoShape">
              <a:avLst/>
            </a:prstTxWarp>
            <a:noAutofit/>
          </a:bodyPr>
          <a:lstStyle/>
          <a:p>
            <a:pPr algn="ctr">
              <a:spcBef>
                <a:spcPct val="0"/>
              </a:spcBef>
              <a:spcAft>
                <a:spcPct val="0"/>
              </a:spcAft>
            </a:pPr>
            <a:r>
              <a:rPr lang="de-DE" sz="1200" b="1" dirty="0">
                <a:solidFill>
                  <a:schemeClr val="bg1">
                    <a:lumMod val="100000"/>
                  </a:schemeClr>
                </a:solidFill>
                <a:latin typeface="Calibri" panose="020F0502020204030204" pitchFamily="34" charset="0"/>
                <a:ea typeface="Calibri" panose="020F0502020204030204" pitchFamily="34" charset="0"/>
                <a:cs typeface="Calibri" panose="020F0502020204030204" pitchFamily="34" charset="0"/>
              </a:rPr>
              <a:t>2</a:t>
            </a:r>
          </a:p>
        </p:txBody>
      </p:sp>
      <p:sp>
        <p:nvSpPr>
          <p:cNvPr id="7" name="Rechteck 6">
            <a:extLst>
              <a:ext uri="{FF2B5EF4-FFF2-40B4-BE49-F238E27FC236}">
                <a16:creationId xmlns:a16="http://schemas.microsoft.com/office/drawing/2014/main" id="{6B66D700-15D5-6D89-3304-D0A90F1C4F28}"/>
              </a:ext>
            </a:extLst>
          </p:cNvPr>
          <p:cNvSpPr/>
          <p:nvPr/>
        </p:nvSpPr>
        <p:spPr>
          <a:xfrm>
            <a:off x="689334" y="2744641"/>
            <a:ext cx="5158077" cy="2731600"/>
          </a:xfrm>
          <a:prstGeom prst="rect">
            <a:avLst/>
          </a:prstGeom>
          <a:solidFill>
            <a:srgbClr val="D9D9D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7958" tIns="107958" rIns="107958" bIns="107958" rtlCol="0" anchor="ctr"/>
          <a:lstStyle/>
          <a:p>
            <a:pPr marL="0" marR="0" lvl="0" indent="0" algn="l" defTabSz="914400" rtl="0" eaLnBrk="1" fontAlgn="auto" latinLnBrk="0" hangingPunct="1">
              <a:lnSpc>
                <a:spcPct val="100000"/>
              </a:lnSpc>
              <a:spcBef>
                <a:spcPts val="0"/>
              </a:spcBef>
              <a:spcAft>
                <a:spcPts val="300"/>
              </a:spcAft>
              <a:buClrTx/>
              <a:buSzTx/>
              <a:buFontTx/>
              <a:buNone/>
              <a:tabLst/>
              <a:defRPr/>
            </a:pPr>
            <a:r>
              <a:rPr kumimoji="0" lang="de-DE" sz="1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Nutzen Sie folgende Fragestellungen zur Interpretation der Ergebnisse</a:t>
            </a:r>
          </a:p>
          <a:p>
            <a:pPr marL="742950" marR="0" lvl="1"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de-DE"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In welchem Bereich ist Stadtwerk am stärksten aufgestellt?</a:t>
            </a:r>
          </a:p>
          <a:p>
            <a:pPr marL="742950" marR="0" lvl="1"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de-DE"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Was ist der häufigste Reifegrad?</a:t>
            </a:r>
          </a:p>
          <a:p>
            <a:pPr marL="742950" marR="0" lvl="1"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de-DE"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Ergibt sich aus der Visualisierung schon ein Muster?</a:t>
            </a:r>
            <a:endParaRPr lang="de-DE" sz="1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pic>
        <p:nvPicPr>
          <p:cNvPr id="9" name="Grafik 8">
            <a:extLst>
              <a:ext uri="{FF2B5EF4-FFF2-40B4-BE49-F238E27FC236}">
                <a16:creationId xmlns:a16="http://schemas.microsoft.com/office/drawing/2014/main" id="{54AC0370-CE8A-3B91-0CB1-82FCECB1B97B}"/>
              </a:ext>
            </a:extLst>
          </p:cNvPr>
          <p:cNvPicPr>
            <a:picLocks noChangeAspect="1"/>
          </p:cNvPicPr>
          <p:nvPr/>
        </p:nvPicPr>
        <p:blipFill>
          <a:blip r:embed="rId4"/>
          <a:stretch>
            <a:fillRect/>
          </a:stretch>
        </p:blipFill>
        <p:spPr>
          <a:xfrm>
            <a:off x="6524520" y="1890321"/>
            <a:ext cx="4532621" cy="2549599"/>
          </a:xfrm>
          <a:prstGeom prst="rect">
            <a:avLst/>
          </a:prstGeom>
          <a:ln>
            <a:solidFill>
              <a:schemeClr val="tx1">
                <a:lumMod val="50000"/>
                <a:lumOff val="50000"/>
              </a:schemeClr>
            </a:solidFill>
          </a:ln>
          <a:effectLst>
            <a:outerShdw blurRad="50800" dist="38100" dir="2700000" algn="tl" rotWithShape="0">
              <a:prstClr val="black">
                <a:alpha val="40000"/>
              </a:prstClr>
            </a:outerShdw>
          </a:effectLst>
        </p:spPr>
      </p:pic>
      <p:sp>
        <p:nvSpPr>
          <p:cNvPr id="10" name="Textfeld 9">
            <a:extLst>
              <a:ext uri="{FF2B5EF4-FFF2-40B4-BE49-F238E27FC236}">
                <a16:creationId xmlns:a16="http://schemas.microsoft.com/office/drawing/2014/main" id="{4C708ED9-D424-FBD9-5631-40B3FBE44DE6}"/>
              </a:ext>
            </a:extLst>
          </p:cNvPr>
          <p:cNvSpPr txBox="1"/>
          <p:nvPr/>
        </p:nvSpPr>
        <p:spPr>
          <a:xfrm>
            <a:off x="5921786" y="4699433"/>
            <a:ext cx="5734931" cy="954107"/>
          </a:xfrm>
          <a:prstGeom prst="rect">
            <a:avLst/>
          </a:prstGeom>
          <a:noFill/>
        </p:spPr>
        <p:txBody>
          <a:bodyPr wrap="square" rtlCol="0">
            <a:spAutoFit/>
          </a:bodyPr>
          <a:lstStyle/>
          <a:p>
            <a:pPr algn="ctr"/>
            <a:r>
              <a:rPr lang="de-DE" sz="1400" dirty="0">
                <a:latin typeface="Calibri" panose="020F0502020204030204" pitchFamily="34" charset="0"/>
                <a:cs typeface="Calibri" panose="020F0502020204030204" pitchFamily="34" charset="0"/>
              </a:rPr>
              <a:t>Diese Folien aus dem Report sollten ebenfalls verwendet werden: „</a:t>
            </a:r>
            <a:r>
              <a:rPr lang="de-DE" sz="1400" b="1" dirty="0">
                <a:latin typeface="Calibri" panose="020F0502020204030204" pitchFamily="34" charset="0"/>
                <a:cs typeface="Calibri" panose="020F0502020204030204" pitchFamily="34" charset="0"/>
              </a:rPr>
              <a:t>Reifegradstufen nach Anzahl der Nennungen</a:t>
            </a:r>
            <a:r>
              <a:rPr lang="de-DE" sz="1400" dirty="0">
                <a:latin typeface="Calibri" panose="020F0502020204030204" pitchFamily="34" charset="0"/>
                <a:cs typeface="Calibri" panose="020F0502020204030204" pitchFamily="34" charset="0"/>
              </a:rPr>
              <a:t>“</a:t>
            </a:r>
          </a:p>
          <a:p>
            <a:pPr algn="ctr"/>
            <a:endParaRPr lang="de-DE" sz="1400" b="1" dirty="0">
              <a:latin typeface="Calibri" panose="020F0502020204030204" pitchFamily="34" charset="0"/>
              <a:cs typeface="Calibri" panose="020F0502020204030204" pitchFamily="34" charset="0"/>
            </a:endParaRPr>
          </a:p>
          <a:p>
            <a:pPr algn="ctr"/>
            <a:r>
              <a:rPr lang="de-DE" sz="1400" b="1" dirty="0">
                <a:latin typeface="Calibri" panose="020F0502020204030204" pitchFamily="34" charset="0"/>
                <a:cs typeface="Calibri" panose="020F0502020204030204" pitchFamily="34" charset="0"/>
              </a:rPr>
              <a:t>Abschnitt im Report: </a:t>
            </a:r>
            <a:r>
              <a:rPr lang="de-DE" sz="1400" dirty="0">
                <a:latin typeface="Calibri" panose="020F0502020204030204" pitchFamily="34" charset="0"/>
                <a:cs typeface="Calibri" panose="020F0502020204030204" pitchFamily="34" charset="0"/>
              </a:rPr>
              <a:t>„Übersicht der Reifegradergebnisse“</a:t>
            </a:r>
          </a:p>
        </p:txBody>
      </p:sp>
    </p:spTree>
    <p:extLst>
      <p:ext uri="{BB962C8B-B14F-4D97-AF65-F5344CB8AC3E}">
        <p14:creationId xmlns:p14="http://schemas.microsoft.com/office/powerpoint/2010/main" val="227010960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EE4P_AGENDAWIZARD" val="item_da3dfe14-2e22-44e6-855f-cc28cb8dfe8f_Topic"/>
  <p:tag name="EE4P_AGENDAWIZARD_CONTENT" val="/Ergebnisse des Self-Assessments"/>
  <p:tag name="EE4P_AGENDAWIZARD_PROPERTIES" val="75.70787/178.4579/357.4873/39.58284"/>
</p:tagLst>
</file>

<file path=ppt/tags/tag12.xml><?xml version="1.0" encoding="utf-8"?>
<p:tagLst xmlns:a="http://schemas.openxmlformats.org/drawingml/2006/main" xmlns:r="http://schemas.openxmlformats.org/officeDocument/2006/relationships" xmlns:p="http://schemas.openxmlformats.org/presentationml/2006/main">
  <p:tag name="EE4P_AGENDAWIZARD" val="item_da3dfe14-2e22-44e6-855f-cc28cb8dfe8f_ItemNo"/>
  <p:tag name="EE4P_AGENDAWIZARD_CONTENT" val="/2"/>
  <p:tag name="EE4P_AGENDAWIZARD_PROPERTIES" val="31.12504/178.4579/39.58284/39.58284"/>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EE4P_AGENDAWIZARD" val="item_da3dfe14-2e22-44e6-855f-cc28cb8dfe8f_Topic"/>
  <p:tag name="EE4P_AGENDAWIZARD_CONTENT" val="/Ergebnisse des Self-Assessments"/>
  <p:tag name="EE4P_AGENDAWIZARD_PROPERTIES" val="75.70787/178.4579/357.4873/39.58284"/>
</p:tagLst>
</file>

<file path=ppt/tags/tag15.xml><?xml version="1.0" encoding="utf-8"?>
<p:tagLst xmlns:a="http://schemas.openxmlformats.org/drawingml/2006/main" xmlns:r="http://schemas.openxmlformats.org/officeDocument/2006/relationships" xmlns:p="http://schemas.openxmlformats.org/presentationml/2006/main">
  <p:tag name="EE4P_AGENDAWIZARD" val="item_da3dfe14-2e22-44e6-855f-cc28cb8dfe8f_ItemNo"/>
  <p:tag name="EE4P_AGENDAWIZARD_CONTENT" val="/2"/>
  <p:tag name="EE4P_AGENDAWIZARD_PROPERTIES" val="31.12504/178.4579/39.58284/39.58284"/>
</p:tagLst>
</file>

<file path=ppt/tags/tag16.xml><?xml version="1.0" encoding="utf-8"?>
<p:tagLst xmlns:a="http://schemas.openxmlformats.org/drawingml/2006/main" xmlns:r="http://schemas.openxmlformats.org/officeDocument/2006/relationships" xmlns:p="http://schemas.openxmlformats.org/presentationml/2006/main">
  <p:tag name="EE4P_AGENDAWIZARD" val="item_da3dfe14-2e22-44e6-855f-cc28cb8dfe8f_Topic"/>
  <p:tag name="EE4P_AGENDAWIZARD_CONTENT" val="/Ergebnisse des Self-Assessments"/>
  <p:tag name="EE4P_AGENDAWIZARD_PROPERTIES" val="75.70787/178.4579/357.4873/39.58284"/>
</p:tagLst>
</file>

<file path=ppt/tags/tag17.xml><?xml version="1.0" encoding="utf-8"?>
<p:tagLst xmlns:a="http://schemas.openxmlformats.org/drawingml/2006/main" xmlns:r="http://schemas.openxmlformats.org/officeDocument/2006/relationships" xmlns:p="http://schemas.openxmlformats.org/presentationml/2006/main">
  <p:tag name="EE4P_AGENDAWIZARD" val="item_da3dfe14-2e22-44e6-855f-cc28cb8dfe8f_ItemNo"/>
  <p:tag name="EE4P_AGENDAWIZARD_CONTENT" val="/2"/>
  <p:tag name="EE4P_AGENDAWIZARD_PROPERTIES" val="31.12504/178.4579/39.58284/39.58284"/>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EE4P_AGENDAWIZARD" val="item_da3dfe14-2e22-44e6-855f-cc28cb8dfe8f_Topic"/>
  <p:tag name="EE4P_AGENDAWIZARD_CONTENT" val="/Ergebnisse des Self-Assessments"/>
  <p:tag name="EE4P_AGENDAWIZARD_PROPERTIES" val="75.70787/178.4579/357.4873/39.58284"/>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EE4P_AGENDAWIZARD" val="item_da3dfe14-2e22-44e6-855f-cc28cb8dfe8f_ItemNo"/>
  <p:tag name="EE4P_AGENDAWIZARD_CONTENT" val="/2"/>
  <p:tag name="EE4P_AGENDAWIZARD_PROPERTIES" val="31.12504/178.4579/39.58284/39.58284"/>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EE4P_AGENDAWIZARD" val="item_da3dfe14-2e22-44e6-855f-cc28cb8dfe8f_Topic"/>
  <p:tag name="EE4P_AGENDAWIZARD_CONTENT" val="/Ergebnisse des Self-Assessments"/>
  <p:tag name="EE4P_AGENDAWIZARD_PROPERTIES" val="75.70787/178.4579/357.4873/39.58284"/>
</p:tagLst>
</file>

<file path=ppt/tags/tag23.xml><?xml version="1.0" encoding="utf-8"?>
<p:tagLst xmlns:a="http://schemas.openxmlformats.org/drawingml/2006/main" xmlns:r="http://schemas.openxmlformats.org/officeDocument/2006/relationships" xmlns:p="http://schemas.openxmlformats.org/presentationml/2006/main">
  <p:tag name="EE4P_AGENDAWIZARD" val="item_da3dfe14-2e22-44e6-855f-cc28cb8dfe8f_ItemNo"/>
  <p:tag name="EE4P_AGENDAWIZARD_CONTENT" val="/2"/>
  <p:tag name="EE4P_AGENDAWIZARD_PROPERTIES" val="31.12504/178.4579/39.58284/39.58284"/>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EE4P_AGENDAWIZARD" val="item_da3dfe14-2e22-44e6-855f-cc28cb8dfe8f_Topic"/>
  <p:tag name="EE4P_AGENDAWIZARD_CONTENT" val="/Ergebnisse des Self-Assessments"/>
  <p:tag name="EE4P_AGENDAWIZARD_PROPERTIES" val="75.70787/178.4579/357.4873/39.58284"/>
</p:tagLst>
</file>

<file path=ppt/tags/tag28.xml><?xml version="1.0" encoding="utf-8"?>
<p:tagLst xmlns:a="http://schemas.openxmlformats.org/drawingml/2006/main" xmlns:r="http://schemas.openxmlformats.org/officeDocument/2006/relationships" xmlns:p="http://schemas.openxmlformats.org/presentationml/2006/main">
  <p:tag name="EE4P_AGENDAWIZARD" val="item_da3dfe14-2e22-44e6-855f-cc28cb8dfe8f_ItemNo"/>
  <p:tag name="EE4P_AGENDAWIZARD_CONTENT" val="/2"/>
  <p:tag name="EE4P_AGENDAWIZARD_PROPERTIES" val="31.12504/178.4579/39.58284/39.58284"/>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EE4P_AGENDAWIZARD" val="item_da3dfe14-2e22-44e6-855f-cc28cb8dfe8f_Topic"/>
  <p:tag name="EE4P_AGENDAWIZARD_CONTENT" val="/Ergebnisse des Self-Assessments"/>
  <p:tag name="EE4P_AGENDAWIZARD_PROPERTIES" val="75.70787/178.4579/357.4873/39.58284"/>
</p:tagLst>
</file>

<file path=ppt/tags/tag31.xml><?xml version="1.0" encoding="utf-8"?>
<p:tagLst xmlns:a="http://schemas.openxmlformats.org/drawingml/2006/main" xmlns:r="http://schemas.openxmlformats.org/officeDocument/2006/relationships" xmlns:p="http://schemas.openxmlformats.org/presentationml/2006/main">
  <p:tag name="EE4P_AGENDAWIZARD" val="item_da3dfe14-2e22-44e6-855f-cc28cb8dfe8f_ItemNo"/>
  <p:tag name="EE4P_AGENDAWIZARD_CONTENT" val="/2"/>
  <p:tag name="EE4P_AGENDAWIZARD_PROPERTIES" val="31.12504/178.4579/39.58284/39.58284"/>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EE4P_AGENDAWIZARD" val="item_da3dfe14-2e22-44e6-855f-cc28cb8dfe8f_Topic"/>
  <p:tag name="EE4P_AGENDAWIZARD_CONTENT" val="/Ergebnisse des Self-Assessments"/>
  <p:tag name="EE4P_AGENDAWIZARD_PROPERTIES" val="75.70787/178.4579/357.4873/39.58284"/>
</p:tagLst>
</file>

<file path=ppt/tags/tag34.xml><?xml version="1.0" encoding="utf-8"?>
<p:tagLst xmlns:a="http://schemas.openxmlformats.org/drawingml/2006/main" xmlns:r="http://schemas.openxmlformats.org/officeDocument/2006/relationships" xmlns:p="http://schemas.openxmlformats.org/presentationml/2006/main">
  <p:tag name="EE4P_AGENDAWIZARD" val="item_da3dfe14-2e22-44e6-855f-cc28cb8dfe8f_ItemNo"/>
  <p:tag name="EE4P_AGENDAWIZARD_CONTENT" val="/2"/>
  <p:tag name="EE4P_AGENDAWIZARD_PROPERTIES" val="31.12504/178.4579/39.58284/39.58284"/>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EE4P_AGENDAWIZARD" val="item_da3dfe14-2e22-44e6-855f-cc28cb8dfe8f_Topic"/>
  <p:tag name="EE4P_AGENDAWIZARD_CONTENT" val="/Ergebnisse des Self-Assessments"/>
  <p:tag name="EE4P_AGENDAWIZARD_PROPERTIES" val="75.70787/178.4579/357.4873/39.58284"/>
</p:tagLst>
</file>

<file path=ppt/tags/tag37.xml><?xml version="1.0" encoding="utf-8"?>
<p:tagLst xmlns:a="http://schemas.openxmlformats.org/drawingml/2006/main" xmlns:r="http://schemas.openxmlformats.org/officeDocument/2006/relationships" xmlns:p="http://schemas.openxmlformats.org/presentationml/2006/main">
  <p:tag name="EE4P_AGENDAWIZARD" val="item_da3dfe14-2e22-44e6-855f-cc28cb8dfe8f_ItemNo"/>
  <p:tag name="EE4P_AGENDAWIZARD_CONTENT" val="/2"/>
  <p:tag name="EE4P_AGENDAWIZARD_PROPERTIES" val="31.12504/178.4579/39.58284/39.58284"/>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EE4P_AGENDAWIZARD" val="item_da3dfe14-2e22-44e6-855f-cc28cb8dfe8f_Topic"/>
  <p:tag name="EE4P_AGENDAWIZARD_CONTENT" val="/Ergebnisse des Self-Assessments"/>
  <p:tag name="EE4P_AGENDAWIZARD_PROPERTIES" val="75.70787/178.4579/357.4873/39.58284"/>
</p:tagLst>
</file>

<file path=ppt/tags/tag9.xml><?xml version="1.0" encoding="utf-8"?>
<p:tagLst xmlns:a="http://schemas.openxmlformats.org/drawingml/2006/main" xmlns:r="http://schemas.openxmlformats.org/officeDocument/2006/relationships" xmlns:p="http://schemas.openxmlformats.org/presentationml/2006/main">
  <p:tag name="EE4P_AGENDAWIZARD" val="item_da3dfe14-2e22-44e6-855f-cc28cb8dfe8f_ItemNo"/>
  <p:tag name="EE4P_AGENDAWIZARD_CONTENT" val="/2"/>
  <p:tag name="EE4P_AGENDAWIZARD_PROPERTIES" val="31.12504/178.4579/39.58284/39.58284"/>
</p:tagLst>
</file>

<file path=ppt/theme/theme1.xml><?xml version="1.0" encoding="utf-8"?>
<a:theme xmlns:a="http://schemas.openxmlformats.org/drawingml/2006/main" name="2_Standardfolien">
  <a:themeElements>
    <a:clrScheme name="Benutzerdefiniert 1">
      <a:dk1>
        <a:srgbClr val="000000"/>
      </a:dk1>
      <a:lt1>
        <a:srgbClr val="FFFFFF"/>
      </a:lt1>
      <a:dk2>
        <a:srgbClr val="8B9595"/>
      </a:dk2>
      <a:lt2>
        <a:srgbClr val="C9CDCD"/>
      </a:lt2>
      <a:accent1>
        <a:srgbClr val="66B8C4"/>
      </a:accent1>
      <a:accent2>
        <a:srgbClr val="74B341"/>
      </a:accent2>
      <a:accent3>
        <a:srgbClr val="3A8D98"/>
      </a:accent3>
      <a:accent4>
        <a:srgbClr val="5A8A32"/>
      </a:accent4>
      <a:accent5>
        <a:srgbClr val="FFD18D"/>
      </a:accent5>
      <a:accent6>
        <a:srgbClr val="FF7247"/>
      </a:accent6>
      <a:hlink>
        <a:srgbClr val="66B8C4"/>
      </a:hlink>
      <a:folHlink>
        <a:srgbClr val="74B34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Standarddesign 13">
        <a:dk1>
          <a:srgbClr val="000000"/>
        </a:dk1>
        <a:lt1>
          <a:srgbClr val="FFFFFF"/>
        </a:lt1>
        <a:dk2>
          <a:srgbClr val="000000"/>
        </a:dk2>
        <a:lt2>
          <a:srgbClr val="A8AFAF"/>
        </a:lt2>
        <a:accent1>
          <a:srgbClr val="009475"/>
        </a:accent1>
        <a:accent2>
          <a:srgbClr val="333399"/>
        </a:accent2>
        <a:accent3>
          <a:srgbClr val="FFFFFF"/>
        </a:accent3>
        <a:accent4>
          <a:srgbClr val="000000"/>
        </a:accent4>
        <a:accent5>
          <a:srgbClr val="AAC8BD"/>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14">
        <a:dk1>
          <a:srgbClr val="000000"/>
        </a:dk1>
        <a:lt1>
          <a:srgbClr val="FFFFFF"/>
        </a:lt1>
        <a:dk2>
          <a:srgbClr val="000000"/>
        </a:dk2>
        <a:lt2>
          <a:srgbClr val="A8AFAF"/>
        </a:lt2>
        <a:accent1>
          <a:srgbClr val="009475"/>
        </a:accent1>
        <a:accent2>
          <a:srgbClr val="009475"/>
        </a:accent2>
        <a:accent3>
          <a:srgbClr val="FFFFFF"/>
        </a:accent3>
        <a:accent4>
          <a:srgbClr val="000000"/>
        </a:accent4>
        <a:accent5>
          <a:srgbClr val="AAC8BD"/>
        </a:accent5>
        <a:accent6>
          <a:srgbClr val="008669"/>
        </a:accent6>
        <a:hlink>
          <a:srgbClr val="009475"/>
        </a:hlink>
        <a:folHlink>
          <a:srgbClr val="009475"/>
        </a:folHlink>
      </a:clrScheme>
      <a:clrMap bg1="lt1" tx1="dk1" bg2="lt2" tx2="dk2" accent1="accent1" accent2="accent2" accent3="accent3" accent4="accent4" accent5="accent5" accent6="accent6" hlink="hlink" folHlink="folHlink"/>
    </a:extraClrScheme>
    <a:extraClrScheme>
      <a:clrScheme name="Standarddesign 15">
        <a:dk1>
          <a:srgbClr val="000000"/>
        </a:dk1>
        <a:lt1>
          <a:srgbClr val="FFFFFF"/>
        </a:lt1>
        <a:dk2>
          <a:srgbClr val="009475"/>
        </a:dk2>
        <a:lt2>
          <a:srgbClr val="A8AFAF"/>
        </a:lt2>
        <a:accent1>
          <a:srgbClr val="25BAE2"/>
        </a:accent1>
        <a:accent2>
          <a:srgbClr val="006E92"/>
        </a:accent2>
        <a:accent3>
          <a:srgbClr val="FFFFFF"/>
        </a:accent3>
        <a:accent4>
          <a:srgbClr val="000000"/>
        </a:accent4>
        <a:accent5>
          <a:srgbClr val="ACD9EE"/>
        </a:accent5>
        <a:accent6>
          <a:srgbClr val="006384"/>
        </a:accent6>
        <a:hlink>
          <a:srgbClr val="4C636F"/>
        </a:hlink>
        <a:folHlink>
          <a:srgbClr val="9E1C22"/>
        </a:folHlink>
      </a:clrScheme>
      <a:clrMap bg1="lt1" tx1="dk1" bg2="lt2" tx2="dk2" accent1="accent1" accent2="accent2" accent3="accent3" accent4="accent4" accent5="accent5" accent6="accent6" hlink="hlink" folHlink="folHlink"/>
    </a:extraClrScheme>
    <a:extraClrScheme>
      <a:clrScheme name="Standarddesign 16">
        <a:dk1>
          <a:srgbClr val="000000"/>
        </a:dk1>
        <a:lt1>
          <a:srgbClr val="FFFFFF"/>
        </a:lt1>
        <a:dk2>
          <a:srgbClr val="009475"/>
        </a:dk2>
        <a:lt2>
          <a:srgbClr val="25BAE2"/>
        </a:lt2>
        <a:accent1>
          <a:srgbClr val="009475"/>
        </a:accent1>
        <a:accent2>
          <a:srgbClr val="006E92"/>
        </a:accent2>
        <a:accent3>
          <a:srgbClr val="FFFFFF"/>
        </a:accent3>
        <a:accent4>
          <a:srgbClr val="000000"/>
        </a:accent4>
        <a:accent5>
          <a:srgbClr val="AAC8BD"/>
        </a:accent5>
        <a:accent6>
          <a:srgbClr val="006384"/>
        </a:accent6>
        <a:hlink>
          <a:srgbClr val="4C636F"/>
        </a:hlink>
        <a:folHlink>
          <a:srgbClr val="9E1C2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emplate neu_Auswertung.pptx" id="{CADF7F4B-B9E9-44B5-A844-B958B28C211D}" vid="{34DF4AAA-CB8F-46B8-B31A-AB20C5877367}"/>
    </a:ext>
  </a:extLst>
</a:theme>
</file>

<file path=ppt/theme/theme2.xml><?xml version="1.0" encoding="utf-8"?>
<a:theme xmlns:a="http://schemas.openxmlformats.org/drawingml/2006/main" name="3_Standardfolien">
  <a:themeElements>
    <a:clrScheme name="Benutzerdefiniert 1">
      <a:dk1>
        <a:srgbClr val="000000"/>
      </a:dk1>
      <a:lt1>
        <a:srgbClr val="FFFFFF"/>
      </a:lt1>
      <a:dk2>
        <a:srgbClr val="8B9595"/>
      </a:dk2>
      <a:lt2>
        <a:srgbClr val="C9CDCD"/>
      </a:lt2>
      <a:accent1>
        <a:srgbClr val="66B8C4"/>
      </a:accent1>
      <a:accent2>
        <a:srgbClr val="74B341"/>
      </a:accent2>
      <a:accent3>
        <a:srgbClr val="3A8D98"/>
      </a:accent3>
      <a:accent4>
        <a:srgbClr val="5A8A32"/>
      </a:accent4>
      <a:accent5>
        <a:srgbClr val="FFD18D"/>
      </a:accent5>
      <a:accent6>
        <a:srgbClr val="FF7247"/>
      </a:accent6>
      <a:hlink>
        <a:srgbClr val="66B8C4"/>
      </a:hlink>
      <a:folHlink>
        <a:srgbClr val="74B34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Standarddesign 13">
        <a:dk1>
          <a:srgbClr val="000000"/>
        </a:dk1>
        <a:lt1>
          <a:srgbClr val="FFFFFF"/>
        </a:lt1>
        <a:dk2>
          <a:srgbClr val="000000"/>
        </a:dk2>
        <a:lt2>
          <a:srgbClr val="A8AFAF"/>
        </a:lt2>
        <a:accent1>
          <a:srgbClr val="009475"/>
        </a:accent1>
        <a:accent2>
          <a:srgbClr val="333399"/>
        </a:accent2>
        <a:accent3>
          <a:srgbClr val="FFFFFF"/>
        </a:accent3>
        <a:accent4>
          <a:srgbClr val="000000"/>
        </a:accent4>
        <a:accent5>
          <a:srgbClr val="AAC8BD"/>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14">
        <a:dk1>
          <a:srgbClr val="000000"/>
        </a:dk1>
        <a:lt1>
          <a:srgbClr val="FFFFFF"/>
        </a:lt1>
        <a:dk2>
          <a:srgbClr val="000000"/>
        </a:dk2>
        <a:lt2>
          <a:srgbClr val="A8AFAF"/>
        </a:lt2>
        <a:accent1>
          <a:srgbClr val="009475"/>
        </a:accent1>
        <a:accent2>
          <a:srgbClr val="009475"/>
        </a:accent2>
        <a:accent3>
          <a:srgbClr val="FFFFFF"/>
        </a:accent3>
        <a:accent4>
          <a:srgbClr val="000000"/>
        </a:accent4>
        <a:accent5>
          <a:srgbClr val="AAC8BD"/>
        </a:accent5>
        <a:accent6>
          <a:srgbClr val="008669"/>
        </a:accent6>
        <a:hlink>
          <a:srgbClr val="009475"/>
        </a:hlink>
        <a:folHlink>
          <a:srgbClr val="009475"/>
        </a:folHlink>
      </a:clrScheme>
      <a:clrMap bg1="lt1" tx1="dk1" bg2="lt2" tx2="dk2" accent1="accent1" accent2="accent2" accent3="accent3" accent4="accent4" accent5="accent5" accent6="accent6" hlink="hlink" folHlink="folHlink"/>
    </a:extraClrScheme>
    <a:extraClrScheme>
      <a:clrScheme name="Standarddesign 15">
        <a:dk1>
          <a:srgbClr val="000000"/>
        </a:dk1>
        <a:lt1>
          <a:srgbClr val="FFFFFF"/>
        </a:lt1>
        <a:dk2>
          <a:srgbClr val="009475"/>
        </a:dk2>
        <a:lt2>
          <a:srgbClr val="A8AFAF"/>
        </a:lt2>
        <a:accent1>
          <a:srgbClr val="25BAE2"/>
        </a:accent1>
        <a:accent2>
          <a:srgbClr val="006E92"/>
        </a:accent2>
        <a:accent3>
          <a:srgbClr val="FFFFFF"/>
        </a:accent3>
        <a:accent4>
          <a:srgbClr val="000000"/>
        </a:accent4>
        <a:accent5>
          <a:srgbClr val="ACD9EE"/>
        </a:accent5>
        <a:accent6>
          <a:srgbClr val="006384"/>
        </a:accent6>
        <a:hlink>
          <a:srgbClr val="4C636F"/>
        </a:hlink>
        <a:folHlink>
          <a:srgbClr val="9E1C22"/>
        </a:folHlink>
      </a:clrScheme>
      <a:clrMap bg1="lt1" tx1="dk1" bg2="lt2" tx2="dk2" accent1="accent1" accent2="accent2" accent3="accent3" accent4="accent4" accent5="accent5" accent6="accent6" hlink="hlink" folHlink="folHlink"/>
    </a:extraClrScheme>
    <a:extraClrScheme>
      <a:clrScheme name="Standarddesign 16">
        <a:dk1>
          <a:srgbClr val="000000"/>
        </a:dk1>
        <a:lt1>
          <a:srgbClr val="FFFFFF"/>
        </a:lt1>
        <a:dk2>
          <a:srgbClr val="009475"/>
        </a:dk2>
        <a:lt2>
          <a:srgbClr val="25BAE2"/>
        </a:lt2>
        <a:accent1>
          <a:srgbClr val="009475"/>
        </a:accent1>
        <a:accent2>
          <a:srgbClr val="006E92"/>
        </a:accent2>
        <a:accent3>
          <a:srgbClr val="FFFFFF"/>
        </a:accent3>
        <a:accent4>
          <a:srgbClr val="000000"/>
        </a:accent4>
        <a:accent5>
          <a:srgbClr val="AAC8BD"/>
        </a:accent5>
        <a:accent6>
          <a:srgbClr val="006384"/>
        </a:accent6>
        <a:hlink>
          <a:srgbClr val="4C636F"/>
        </a:hlink>
        <a:folHlink>
          <a:srgbClr val="9E1C2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emplate neu_Auswertung.pptx" id="{CADF7F4B-B9E9-44B5-A844-B958B28C211D}" vid="{34DF4AAA-CB8F-46B8-B31A-AB20C5877367}"/>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5aa0c71e-1320-488d-829a-92d403a8b11c" xsi:nil="true"/>
    <lcf76f155ced4ddcb4097134ff3c332f xmlns="d2e918c0-8a65-488f-b760-3386792ace47">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6138886C4200B44BB170DA235D898ACC" ma:contentTypeVersion="13" ma:contentTypeDescription="Ein neues Dokument erstellen." ma:contentTypeScope="" ma:versionID="8a697286967a95494beed9fa2d93878b">
  <xsd:schema xmlns:xsd="http://www.w3.org/2001/XMLSchema" xmlns:xs="http://www.w3.org/2001/XMLSchema" xmlns:p="http://schemas.microsoft.com/office/2006/metadata/properties" xmlns:ns2="d2e918c0-8a65-488f-b760-3386792ace47" xmlns:ns3="5aa0c71e-1320-488d-829a-92d403a8b11c" targetNamespace="http://schemas.microsoft.com/office/2006/metadata/properties" ma:root="true" ma:fieldsID="9124d6ff7bed59594465482db136fff6" ns2:_="" ns3:_="">
    <xsd:import namespace="d2e918c0-8a65-488f-b760-3386792ace47"/>
    <xsd:import namespace="5aa0c71e-1320-488d-829a-92d403a8b11c"/>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ObjectDetectorVersions" minOccurs="0"/>
                <xsd:element ref="ns2:MediaServiceOCR" minOccurs="0"/>
                <xsd:element ref="ns2:MediaServiceDateTaken" minOccurs="0"/>
                <xsd:element ref="ns2:MediaServiceSearchProperties"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2e918c0-8a65-488f-b760-3386792ace4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Bildmarkierungen" ma:readOnly="false" ma:fieldId="{5cf76f15-5ced-4ddc-b409-7134ff3c332f}" ma:taxonomyMulti="true" ma:sspId="6eb20c4f-c5c2-492b-9954-d638c64bfe97"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aa0c71e-1320-488d-829a-92d403a8b11c"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deffd694-9965-4975-b03d-4da9fed2afff}" ma:internalName="TaxCatchAll" ma:showField="CatchAllData" ma:web="5aa0c71e-1320-488d-829a-92d403a8b11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B0C4557-CEBD-45E9-9150-FA5150EF4D54}">
  <ds:schemaRefs>
    <ds:schemaRef ds:uri="http://schemas.microsoft.com/sharepoint/v3/contenttype/forms"/>
  </ds:schemaRefs>
</ds:datastoreItem>
</file>

<file path=customXml/itemProps2.xml><?xml version="1.0" encoding="utf-8"?>
<ds:datastoreItem xmlns:ds="http://schemas.openxmlformats.org/officeDocument/2006/customXml" ds:itemID="{30EFCDE7-4ACC-4D0F-A1AD-D0D1335ADB0A}">
  <ds:schemaRefs>
    <ds:schemaRef ds:uri="http://purl.org/dc/terms/"/>
    <ds:schemaRef ds:uri="http://schemas.openxmlformats.org/package/2006/metadata/core-properties"/>
    <ds:schemaRef ds:uri="http://purl.org/dc/elements/1.1/"/>
    <ds:schemaRef ds:uri="http://www.w3.org/XML/1998/namespace"/>
    <ds:schemaRef ds:uri="http://schemas.microsoft.com/office/2006/documentManagement/types"/>
    <ds:schemaRef ds:uri="http://purl.org/dc/dcmitype/"/>
    <ds:schemaRef ds:uri="http://schemas.microsoft.com/office/infopath/2007/PartnerControls"/>
    <ds:schemaRef ds:uri="5aa0c71e-1320-488d-829a-92d403a8b11c"/>
    <ds:schemaRef ds:uri="d2e918c0-8a65-488f-b760-3386792ace47"/>
    <ds:schemaRef ds:uri="http://schemas.microsoft.com/office/2006/metadata/properties"/>
  </ds:schemaRefs>
</ds:datastoreItem>
</file>

<file path=customXml/itemProps3.xml><?xml version="1.0" encoding="utf-8"?>
<ds:datastoreItem xmlns:ds="http://schemas.openxmlformats.org/officeDocument/2006/customXml" ds:itemID="{FF8CB3AD-F8BB-4B3B-A8B3-C4222B0EF2CE}">
  <ds:schemaRefs>
    <ds:schemaRef ds:uri="5aa0c71e-1320-488d-829a-92d403a8b11c"/>
    <ds:schemaRef ds:uri="d2e918c0-8a65-488f-b760-3386792ace4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1785</Words>
  <Application>Microsoft Office PowerPoint</Application>
  <PresentationFormat>Widescreen</PresentationFormat>
  <Paragraphs>172</Paragraphs>
  <Slides>17</Slides>
  <Notes>16</Notes>
  <HiddenSlides>0</HiddenSlides>
  <MMClips>0</MMClips>
  <ScaleCrop>false</ScaleCrop>
  <HeadingPairs>
    <vt:vector size="4" baseType="variant">
      <vt:variant>
        <vt:lpstr>Theme</vt:lpstr>
      </vt:variant>
      <vt:variant>
        <vt:i4>2</vt:i4>
      </vt:variant>
      <vt:variant>
        <vt:lpstr>Slide Titles</vt:lpstr>
      </vt:variant>
      <vt:variant>
        <vt:i4>17</vt:i4>
      </vt:variant>
    </vt:vector>
  </HeadingPairs>
  <TitlesOfParts>
    <vt:vector size="19" baseType="lpstr">
      <vt:lpstr>2_Standardfolien</vt:lpstr>
      <vt:lpstr>3_Standardfolien</vt:lpstr>
      <vt:lpstr> SW.Check wurde im BMWE-geförderten Forschungsprojekt “Roadmap.SW” durch Fraunhofer UMSICHT, das FIR an der RWTH Aachen, das Stadtwerkenetzwerk ASEW und die Ideenstadtwerke entwickelt. Aktuelle Informationen und weitere Materialien finden Sie unter www.sw-check.de.      Mit den bereitgestellten Materialien können Sie die Assessment-Ergebnisse selbstständig auswerten sowie Maßnahmen ableiten und nachverfolgen. Sollten Sie darüber hinaus Fragen haben oder Unterstützung bei der Auswertung und Interpretation der Ergebnisse bzw. eine Begleitung Ihrer weiteren Prozesse wünschen, wenden Sie sich gerne an uns unter roadmap.sw-assessment@fraunhofer.de.     Die bereitgestellten Materialien dürfen für interne Zwecke frei genutzt werden. Bei Weitergabe oder  Veröffentlichung bitten wir um Quellenangabe:  Fraunhofer UMSICHT, FIR an der RWTH Aachen, ASEW, Ideenstadtwerke (2026): SW.Check –  Reifegradmodell für Stadtwerke. Projekt Roadmap.SW (FKZ: 03EN3069A-D). www.sw-check.de </vt:lpstr>
      <vt:lpstr>PowerPoint Presentation</vt:lpstr>
      <vt:lpstr>Phase 2: Ergebnis-Workshop</vt:lpstr>
      <vt:lpstr>Was sind Ihre Aufgaben in Bezug auf den Ergebnis-Workshop?​</vt:lpstr>
      <vt:lpstr>Wie ist der Ergebnis-Workshop aufgebaut?</vt:lpstr>
      <vt:lpstr>Was ist das Ziel des Ergebnis-Workshops?</vt:lpstr>
      <vt:lpstr>Selbsteinschätzung und Stimmungsbild</vt:lpstr>
      <vt:lpstr>Wie werden die Ergebnisse ausgewertet?</vt:lpstr>
      <vt:lpstr>Übersichten</vt:lpstr>
      <vt:lpstr>Wie werden die Ergebnisse ausgewertet?</vt:lpstr>
      <vt:lpstr>Wie identifizieren Sie Muster in den Ergebnissen?</vt:lpstr>
      <vt:lpstr>Tipps zum Muster-Erkennen</vt:lpstr>
      <vt:lpstr>Beispiel-Muster in den Ergebnissen</vt:lpstr>
      <vt:lpstr>Wie identifizieren Sie Muster in den Ergebnissen?</vt:lpstr>
      <vt:lpstr>Was ist die aktuelle Ausgangslage und der gewünschte Zielzustand?</vt:lpstr>
      <vt:lpstr>Was ist die aktuelle Ausgangslage und der gewünschte Zielzustand?</vt:lpstr>
      <vt:lpstr>Was sind die Handlungsfelder, die wir zukünftig priorisieren wollen?</vt:lpstr>
    </vt:vector>
  </TitlesOfParts>
  <Company>Onward Partners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Onward Partners</dc:creator>
  <cp:lastModifiedBy>Reissner, Nina Sophie</cp:lastModifiedBy>
  <cp:revision>15</cp:revision>
  <dcterms:created xsi:type="dcterms:W3CDTF">2025-11-18T10:02:42Z</dcterms:created>
  <dcterms:modified xsi:type="dcterms:W3CDTF">2026-05-15T10:53:43Z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0x0101006138886C4200B44BB170DA235D898ACC</vt:lpwstr>
  </property>
  <property fmtid="{D5CDD505-2E9C-101B-9397-08002B2CF9AE}" pid="3" name="MediaServiceImageTags">
    <vt:lpwstr/>
  </property>
</Properties>
</file>