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heme/theme3.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9.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912" r:id="rId5"/>
  </p:sldMasterIdLst>
  <p:notesMasterIdLst>
    <p:notesMasterId r:id="rId16"/>
  </p:notesMasterIdLst>
  <p:sldIdLst>
    <p:sldId id="2147479864" r:id="rId6"/>
    <p:sldId id="256" r:id="rId7"/>
    <p:sldId id="2147479869" r:id="rId8"/>
    <p:sldId id="2147479860" r:id="rId9"/>
    <p:sldId id="2147479839" r:id="rId10"/>
    <p:sldId id="2147479840" r:id="rId11"/>
    <p:sldId id="2147479870" r:id="rId12"/>
    <p:sldId id="2147479857" r:id="rId13"/>
    <p:sldId id="2147479858" r:id="rId14"/>
    <p:sldId id="2147479846"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46671A-51C9-E190-2934-92E4978FE534}" name="Reissner, Nina Sophie" initials="NR" userId="S::Nina.Reissner@fir.rwth-aachen.de::43e06582-60de-4375-8740-dcf13bba305d" providerId="AD"/>
  <p188:author id="{3571D94D-B3B3-E5C1-562B-C41AC5B4C878}" name="Mittreiter, Annedore" initials="MA" userId="S::annedore.mittreiter@umsicht.fraunhofer.de::260d9de5-7024-44cd-90a7-7ecab417c970" providerId="AD"/>
  <p188:author id="{4C542398-E785-4A79-24F7-43037A7228F7}" name="Mund, Justus" initials="MJ" userId="S::justus.mund_fir.rwth-aachen.de#ext#@fraunhofer.onmicrosoft.com::c24b8839-e5d8-4604-9aba-28a0e858e263" providerId="AD"/>
  <p188:author id="{5682C298-A1C2-5A82-F19F-49FEF3878049}" name="Kreutzadler, Nina" initials="NK" userId="S::nina.kreutzadler@umsicht.fraunhofer.de::69128bcf-3415-4b5b-b62d-bf02ff07673b" providerId="AD"/>
  <p188:author id="{F1A310F5-B9A7-BAA1-9FD9-4B7E8E2359CB}" name="Hagemeier, Anne" initials="AH" userId="S::anne.hagemeier@umsicht.fraunhofer.de::23f4d704-1f95-4c6a-ba3d-1098e90e57b2" providerId="AD"/>
  <p188:author id="{AC0AD9F5-DAF9-F2C9-9F65-6BCD24A8BC01}" name="Lörsch, Kerstin" initials="KL" userId="S::Kerstin.Loersch@fir.rwth-aachen.de::a495465e-3ba2-47f2-bf70-4801c5d787d0" providerId="AD"/>
  <p188:author id="{570665FE-643C-43D6-C3BC-D93D7BC85368}" name="Gähle, Laura" initials="GL" userId="S::laura.gaehle_ideenstadtwerke.de#ext#@fraunhofer.onmicrosoft.com::c12acc44-acfa-4dda-8041-26cc9fc91e2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891653-C945-6B1C-F210-F68527124AD7}" v="7" dt="2026-05-15T11:55:14.324"/>
    <p1510:client id="{58024827-99ED-4F93-8A56-599FDE38EC7C}" v="37" dt="2026-05-15T11:48:13.938"/>
    <p1510:client id="{D9C89AEA-6605-852F-9EEB-E0802D323E2C}" v="4" dt="2026-05-15T11:53:35.5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56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gemeier, Anne" userId="23f4d704-1f95-4c6a-ba3d-1098e90e57b2" providerId="ADAL" clId="{473B3B26-4ED3-465A-90A5-5252FE25E3F7}"/>
    <pc:docChg chg="addSld modSld">
      <pc:chgData name="Hagemeier, Anne" userId="23f4d704-1f95-4c6a-ba3d-1098e90e57b2" providerId="ADAL" clId="{473B3B26-4ED3-465A-90A5-5252FE25E3F7}" dt="2026-04-23T16:42:54.097" v="4"/>
      <pc:docMkLst>
        <pc:docMk/>
      </pc:docMkLst>
      <pc:sldChg chg="add">
        <pc:chgData name="Hagemeier, Anne" userId="23f4d704-1f95-4c6a-ba3d-1098e90e57b2" providerId="ADAL" clId="{473B3B26-4ED3-465A-90A5-5252FE25E3F7}" dt="2026-04-23T16:42:54.097" v="4"/>
        <pc:sldMkLst>
          <pc:docMk/>
          <pc:sldMk cId="1411160770" sldId="2147479864"/>
        </pc:sldMkLst>
      </pc:sldChg>
    </pc:docChg>
  </pc:docChgLst>
  <pc:docChgLst>
    <pc:chgData name="Reissner, Nina Sophie" userId="S::nina.reissner_fir.rwth-aachen.de#ext#@fraunhofer.onmicrosoft.com::61a2aa2c-0bbb-4d5c-b2a5-30417a237a3f" providerId="AD" clId="Web-{4F891653-C945-6B1C-F210-F68527124AD7}"/>
    <pc:docChg chg="delSld">
      <pc:chgData name="Reissner, Nina Sophie" userId="S::nina.reissner_fir.rwth-aachen.de#ext#@fraunhofer.onmicrosoft.com::61a2aa2c-0bbb-4d5c-b2a5-30417a237a3f" providerId="AD" clId="Web-{4F891653-C945-6B1C-F210-F68527124AD7}" dt="2026-05-15T11:54:50.465" v="0"/>
      <pc:docMkLst>
        <pc:docMk/>
      </pc:docMkLst>
      <pc:sldChg chg="del">
        <pc:chgData name="Reissner, Nina Sophie" userId="S::nina.reissner_fir.rwth-aachen.de#ext#@fraunhofer.onmicrosoft.com::61a2aa2c-0bbb-4d5c-b2a5-30417a237a3f" providerId="AD" clId="Web-{4F891653-C945-6B1C-F210-F68527124AD7}" dt="2026-05-15T11:54:50.465" v="0"/>
        <pc:sldMkLst>
          <pc:docMk/>
          <pc:sldMk cId="1467405734" sldId="2147479871"/>
        </pc:sldMkLst>
      </pc:sldChg>
    </pc:docChg>
  </pc:docChgLst>
  <pc:docChgLst>
    <pc:chgData name="Nahrath, Christian" userId="07267976-5091-443a-a791-88fff55aa40e" providerId="ADAL" clId="{107AC2B5-FA46-5532-AAEA-9E982FAF39A0}"/>
    <pc:docChg chg="custSel addSld modSld sldOrd">
      <pc:chgData name="Nahrath, Christian" userId="07267976-5091-443a-a791-88fff55aa40e" providerId="ADAL" clId="{107AC2B5-FA46-5532-AAEA-9E982FAF39A0}" dt="2026-04-15T10:27:49.851" v="196" actId="571"/>
      <pc:docMkLst>
        <pc:docMk/>
      </pc:docMkLst>
      <pc:sldChg chg="modSp mod">
        <pc:chgData name="Nahrath, Christian" userId="07267976-5091-443a-a791-88fff55aa40e" providerId="ADAL" clId="{107AC2B5-FA46-5532-AAEA-9E982FAF39A0}" dt="2026-04-15T08:47:31.469" v="51" actId="2711"/>
        <pc:sldMkLst>
          <pc:docMk/>
          <pc:sldMk cId="13549275" sldId="2147479839"/>
        </pc:sldMkLst>
        <pc:spChg chg="mod">
          <ac:chgData name="Nahrath, Christian" userId="07267976-5091-443a-a791-88fff55aa40e" providerId="ADAL" clId="{107AC2B5-FA46-5532-AAEA-9E982FAF39A0}" dt="2026-04-15T08:47:31.469" v="51" actId="2711"/>
          <ac:spMkLst>
            <pc:docMk/>
            <pc:sldMk cId="13549275" sldId="2147479839"/>
            <ac:spMk id="26" creationId="{6E64703E-0EAA-8EC5-6126-B844F77242C5}"/>
          </ac:spMkLst>
        </pc:spChg>
      </pc:sldChg>
      <pc:sldChg chg="addSp delSp modSp mod">
        <pc:chgData name="Nahrath, Christian" userId="07267976-5091-443a-a791-88fff55aa40e" providerId="ADAL" clId="{107AC2B5-FA46-5532-AAEA-9E982FAF39A0}" dt="2026-04-15T10:27:49.851" v="196" actId="571"/>
        <pc:sldMkLst>
          <pc:docMk/>
          <pc:sldMk cId="3242132119" sldId="2147479840"/>
        </pc:sldMkLst>
        <pc:spChg chg="mod">
          <ac:chgData name="Nahrath, Christian" userId="07267976-5091-443a-a791-88fff55aa40e" providerId="ADAL" clId="{107AC2B5-FA46-5532-AAEA-9E982FAF39A0}" dt="2026-04-15T08:47:36.007" v="52" actId="2711"/>
          <ac:spMkLst>
            <pc:docMk/>
            <pc:sldMk cId="3242132119" sldId="2147479840"/>
            <ac:spMk id="2" creationId="{8E9E06B3-29C7-FF32-F948-1AD9A84BE60F}"/>
          </ac:spMkLst>
        </pc:spChg>
        <pc:spChg chg="mod">
          <ac:chgData name="Nahrath, Christian" userId="07267976-5091-443a-a791-88fff55aa40e" providerId="ADAL" clId="{107AC2B5-FA46-5532-AAEA-9E982FAF39A0}" dt="2026-04-15T08:47:36.007" v="52" actId="2711"/>
          <ac:spMkLst>
            <pc:docMk/>
            <pc:sldMk cId="3242132119" sldId="2147479840"/>
            <ac:spMk id="3" creationId="{21D5656E-AE53-0E77-4A1E-DDED05102D7B}"/>
          </ac:spMkLst>
        </pc:spChg>
        <pc:spChg chg="mod">
          <ac:chgData name="Nahrath, Christian" userId="07267976-5091-443a-a791-88fff55aa40e" providerId="ADAL" clId="{107AC2B5-FA46-5532-AAEA-9E982FAF39A0}" dt="2026-04-15T08:47:36.007" v="52" actId="2711"/>
          <ac:spMkLst>
            <pc:docMk/>
            <pc:sldMk cId="3242132119" sldId="2147479840"/>
            <ac:spMk id="4" creationId="{701B5056-7E5B-9212-516E-680FCFC3C0B0}"/>
          </ac:spMkLst>
        </pc:spChg>
        <pc:spChg chg="mod">
          <ac:chgData name="Nahrath, Christian" userId="07267976-5091-443a-a791-88fff55aa40e" providerId="ADAL" clId="{107AC2B5-FA46-5532-AAEA-9E982FAF39A0}" dt="2026-04-15T08:47:36.007" v="52" actId="2711"/>
          <ac:spMkLst>
            <pc:docMk/>
            <pc:sldMk cId="3242132119" sldId="2147479840"/>
            <ac:spMk id="5" creationId="{9217C703-2F3D-E7D1-9960-8B8CAFAD93B8}"/>
          </ac:spMkLst>
        </pc:spChg>
        <pc:spChg chg="mod">
          <ac:chgData name="Nahrath, Christian" userId="07267976-5091-443a-a791-88fff55aa40e" providerId="ADAL" clId="{107AC2B5-FA46-5532-AAEA-9E982FAF39A0}" dt="2026-04-15T08:47:36.007" v="52" actId="2711"/>
          <ac:spMkLst>
            <pc:docMk/>
            <pc:sldMk cId="3242132119" sldId="2147479840"/>
            <ac:spMk id="6" creationId="{B3B7D3DC-B7E0-2D6C-7F72-70A5A5D8A6BB}"/>
          </ac:spMkLst>
        </pc:spChg>
        <pc:spChg chg="mod">
          <ac:chgData name="Nahrath, Christian" userId="07267976-5091-443a-a791-88fff55aa40e" providerId="ADAL" clId="{107AC2B5-FA46-5532-AAEA-9E982FAF39A0}" dt="2026-04-15T08:47:36.007" v="52" actId="2711"/>
          <ac:spMkLst>
            <pc:docMk/>
            <pc:sldMk cId="3242132119" sldId="2147479840"/>
            <ac:spMk id="11" creationId="{52BABC20-48AD-8A3A-BE25-4CE759D3100E}"/>
          </ac:spMkLst>
        </pc:spChg>
        <pc:spChg chg="add mod">
          <ac:chgData name="Nahrath, Christian" userId="07267976-5091-443a-a791-88fff55aa40e" providerId="ADAL" clId="{107AC2B5-FA46-5532-AAEA-9E982FAF39A0}" dt="2026-04-15T10:23:48.018" v="176" actId="571"/>
          <ac:spMkLst>
            <pc:docMk/>
            <pc:sldMk cId="3242132119" sldId="2147479840"/>
            <ac:spMk id="23" creationId="{748C582E-0633-20F6-C987-5B85D9875249}"/>
          </ac:spMkLst>
        </pc:spChg>
        <pc:spChg chg="add mod">
          <ac:chgData name="Nahrath, Christian" userId="07267976-5091-443a-a791-88fff55aa40e" providerId="ADAL" clId="{107AC2B5-FA46-5532-AAEA-9E982FAF39A0}" dt="2026-04-15T10:23:51.617" v="177" actId="571"/>
          <ac:spMkLst>
            <pc:docMk/>
            <pc:sldMk cId="3242132119" sldId="2147479840"/>
            <ac:spMk id="24" creationId="{FF24B32A-093A-B5CC-C8A2-A1AF7A6729C7}"/>
          </ac:spMkLst>
        </pc:spChg>
        <pc:spChg chg="add mod">
          <ac:chgData name="Nahrath, Christian" userId="07267976-5091-443a-a791-88fff55aa40e" providerId="ADAL" clId="{107AC2B5-FA46-5532-AAEA-9E982FAF39A0}" dt="2026-04-15T10:23:56.232" v="178" actId="571"/>
          <ac:spMkLst>
            <pc:docMk/>
            <pc:sldMk cId="3242132119" sldId="2147479840"/>
            <ac:spMk id="25" creationId="{BC83A8EA-3EDE-B879-D31A-DAC2DAD39246}"/>
          </ac:spMkLst>
        </pc:spChg>
        <pc:spChg chg="add mod">
          <ac:chgData name="Nahrath, Christian" userId="07267976-5091-443a-a791-88fff55aa40e" providerId="ADAL" clId="{107AC2B5-FA46-5532-AAEA-9E982FAF39A0}" dt="2026-04-15T10:24:00.867" v="179" actId="571"/>
          <ac:spMkLst>
            <pc:docMk/>
            <pc:sldMk cId="3242132119" sldId="2147479840"/>
            <ac:spMk id="26" creationId="{D88393AB-ADF0-83C7-675D-86C69B345710}"/>
          </ac:spMkLst>
        </pc:spChg>
        <pc:spChg chg="add mod">
          <ac:chgData name="Nahrath, Christian" userId="07267976-5091-443a-a791-88fff55aa40e" providerId="ADAL" clId="{107AC2B5-FA46-5532-AAEA-9E982FAF39A0}" dt="2026-04-15T10:24:52.989" v="190" actId="408"/>
          <ac:spMkLst>
            <pc:docMk/>
            <pc:sldMk cId="3242132119" sldId="2147479840"/>
            <ac:spMk id="27" creationId="{E67A4241-8CA3-DDB7-35EB-CB2111DB941E}"/>
          </ac:spMkLst>
        </pc:spChg>
        <pc:spChg chg="add mod">
          <ac:chgData name="Nahrath, Christian" userId="07267976-5091-443a-a791-88fff55aa40e" providerId="ADAL" clId="{107AC2B5-FA46-5532-AAEA-9E982FAF39A0}" dt="2026-04-15T10:24:06.834" v="181" actId="571"/>
          <ac:spMkLst>
            <pc:docMk/>
            <pc:sldMk cId="3242132119" sldId="2147479840"/>
            <ac:spMk id="28" creationId="{D3D385EE-79D7-6FFD-0BF9-6736F292FCBE}"/>
          </ac:spMkLst>
        </pc:spChg>
        <pc:spChg chg="add mod">
          <ac:chgData name="Nahrath, Christian" userId="07267976-5091-443a-a791-88fff55aa40e" providerId="ADAL" clId="{107AC2B5-FA46-5532-AAEA-9E982FAF39A0}" dt="2026-04-15T10:24:13.251" v="182" actId="571"/>
          <ac:spMkLst>
            <pc:docMk/>
            <pc:sldMk cId="3242132119" sldId="2147479840"/>
            <ac:spMk id="29" creationId="{E7654421-1FB7-1D05-9A1E-B8E3AA8C5418}"/>
          </ac:spMkLst>
        </pc:spChg>
        <pc:spChg chg="add mod">
          <ac:chgData name="Nahrath, Christian" userId="07267976-5091-443a-a791-88fff55aa40e" providerId="ADAL" clId="{107AC2B5-FA46-5532-AAEA-9E982FAF39A0}" dt="2026-04-15T10:24:17.650" v="183" actId="571"/>
          <ac:spMkLst>
            <pc:docMk/>
            <pc:sldMk cId="3242132119" sldId="2147479840"/>
            <ac:spMk id="30" creationId="{BFBE4F0C-2110-8C65-F214-6929B798E5A8}"/>
          </ac:spMkLst>
        </pc:spChg>
        <pc:spChg chg="add mod">
          <ac:chgData name="Nahrath, Christian" userId="07267976-5091-443a-a791-88fff55aa40e" providerId="ADAL" clId="{107AC2B5-FA46-5532-AAEA-9E982FAF39A0}" dt="2026-04-15T10:24:52.989" v="190" actId="408"/>
          <ac:spMkLst>
            <pc:docMk/>
            <pc:sldMk cId="3242132119" sldId="2147479840"/>
            <ac:spMk id="31" creationId="{D950B48B-603A-C567-AF8E-B8B92C6A53DC}"/>
          </ac:spMkLst>
        </pc:spChg>
        <pc:spChg chg="add mod">
          <ac:chgData name="Nahrath, Christian" userId="07267976-5091-443a-a791-88fff55aa40e" providerId="ADAL" clId="{107AC2B5-FA46-5532-AAEA-9E982FAF39A0}" dt="2026-04-15T10:24:52.989" v="190" actId="408"/>
          <ac:spMkLst>
            <pc:docMk/>
            <pc:sldMk cId="3242132119" sldId="2147479840"/>
            <ac:spMk id="32" creationId="{60BE11B9-63B6-A666-9030-2AFE5635CA5D}"/>
          </ac:spMkLst>
        </pc:spChg>
        <pc:spChg chg="add mod">
          <ac:chgData name="Nahrath, Christian" userId="07267976-5091-443a-a791-88fff55aa40e" providerId="ADAL" clId="{107AC2B5-FA46-5532-AAEA-9E982FAF39A0}" dt="2026-04-15T10:25:00.801" v="191" actId="571"/>
          <ac:spMkLst>
            <pc:docMk/>
            <pc:sldMk cId="3242132119" sldId="2147479840"/>
            <ac:spMk id="33" creationId="{B077827D-9AC9-ACA6-4A79-F64BFA97A314}"/>
          </ac:spMkLst>
        </pc:spChg>
        <pc:spChg chg="add mod">
          <ac:chgData name="Nahrath, Christian" userId="07267976-5091-443a-a791-88fff55aa40e" providerId="ADAL" clId="{107AC2B5-FA46-5532-AAEA-9E982FAF39A0}" dt="2026-04-15T10:25:06.532" v="192" actId="571"/>
          <ac:spMkLst>
            <pc:docMk/>
            <pc:sldMk cId="3242132119" sldId="2147479840"/>
            <ac:spMk id="34" creationId="{31D93ADD-438F-0784-1D2F-8AEB7A802F60}"/>
          </ac:spMkLst>
        </pc:spChg>
        <pc:spChg chg="add mod">
          <ac:chgData name="Nahrath, Christian" userId="07267976-5091-443a-a791-88fff55aa40e" providerId="ADAL" clId="{107AC2B5-FA46-5532-AAEA-9E982FAF39A0}" dt="2026-04-15T10:25:09.482" v="193" actId="571"/>
          <ac:spMkLst>
            <pc:docMk/>
            <pc:sldMk cId="3242132119" sldId="2147479840"/>
            <ac:spMk id="35" creationId="{63935003-4374-1A81-B06A-E3311B2B3253}"/>
          </ac:spMkLst>
        </pc:spChg>
        <pc:spChg chg="add mod">
          <ac:chgData name="Nahrath, Christian" userId="07267976-5091-443a-a791-88fff55aa40e" providerId="ADAL" clId="{107AC2B5-FA46-5532-AAEA-9E982FAF39A0}" dt="2026-04-15T10:27:36.185" v="195" actId="571"/>
          <ac:spMkLst>
            <pc:docMk/>
            <pc:sldMk cId="3242132119" sldId="2147479840"/>
            <ac:spMk id="36" creationId="{16E1D31B-90F7-4BCC-AF99-9522CDED6985}"/>
          </ac:spMkLst>
        </pc:spChg>
        <pc:spChg chg="add mod">
          <ac:chgData name="Nahrath, Christian" userId="07267976-5091-443a-a791-88fff55aa40e" providerId="ADAL" clId="{107AC2B5-FA46-5532-AAEA-9E982FAF39A0}" dt="2026-04-15T10:27:49.851" v="196" actId="571"/>
          <ac:spMkLst>
            <pc:docMk/>
            <pc:sldMk cId="3242132119" sldId="2147479840"/>
            <ac:spMk id="37" creationId="{C4D828FE-199E-823D-8AE7-34C09ED5E339}"/>
          </ac:spMkLst>
        </pc:spChg>
        <pc:picChg chg="add mod">
          <ac:chgData name="Nahrath, Christian" userId="07267976-5091-443a-a791-88fff55aa40e" providerId="ADAL" clId="{107AC2B5-FA46-5532-AAEA-9E982FAF39A0}" dt="2026-04-15T10:22:57.695" v="156" actId="1076"/>
          <ac:picMkLst>
            <pc:docMk/>
            <pc:sldMk cId="3242132119" sldId="2147479840"/>
            <ac:picMk id="12" creationId="{3CBFF1FE-63F0-61C8-B627-6314AAFD48CE}"/>
          </ac:picMkLst>
        </pc:picChg>
        <pc:picChg chg="add mod">
          <ac:chgData name="Nahrath, Christian" userId="07267976-5091-443a-a791-88fff55aa40e" providerId="ADAL" clId="{107AC2B5-FA46-5532-AAEA-9E982FAF39A0}" dt="2026-04-15T10:22:08.545" v="143" actId="1076"/>
          <ac:picMkLst>
            <pc:docMk/>
            <pc:sldMk cId="3242132119" sldId="2147479840"/>
            <ac:picMk id="14" creationId="{5F912505-64B2-CB67-A74A-34128CEF25C4}"/>
          </ac:picMkLst>
        </pc:picChg>
        <pc:picChg chg="add mod">
          <ac:chgData name="Nahrath, Christian" userId="07267976-5091-443a-a791-88fff55aa40e" providerId="ADAL" clId="{107AC2B5-FA46-5532-AAEA-9E982FAF39A0}" dt="2026-04-15T10:23:04.311" v="158" actId="1076"/>
          <ac:picMkLst>
            <pc:docMk/>
            <pc:sldMk cId="3242132119" sldId="2147479840"/>
            <ac:picMk id="15" creationId="{16985F53-1C2A-F78B-3EB0-45147A2DBF1B}"/>
          </ac:picMkLst>
        </pc:picChg>
        <pc:picChg chg="add mod">
          <ac:chgData name="Nahrath, Christian" userId="07267976-5091-443a-a791-88fff55aa40e" providerId="ADAL" clId="{107AC2B5-FA46-5532-AAEA-9E982FAF39A0}" dt="2026-04-15T10:23:01.960" v="157" actId="1076"/>
          <ac:picMkLst>
            <pc:docMk/>
            <pc:sldMk cId="3242132119" sldId="2147479840"/>
            <ac:picMk id="16" creationId="{7D4AB141-EF45-2FFA-0218-E6AE509A9C3C}"/>
          </ac:picMkLst>
        </pc:picChg>
      </pc:sldChg>
      <pc:sldChg chg="modSp mod">
        <pc:chgData name="Nahrath, Christian" userId="07267976-5091-443a-a791-88fff55aa40e" providerId="ADAL" clId="{107AC2B5-FA46-5532-AAEA-9E982FAF39A0}" dt="2026-04-15T08:47:59.509" v="55" actId="2711"/>
        <pc:sldMkLst>
          <pc:docMk/>
          <pc:sldMk cId="1936152636" sldId="2147479846"/>
        </pc:sldMkLst>
        <pc:spChg chg="mod">
          <ac:chgData name="Nahrath, Christian" userId="07267976-5091-443a-a791-88fff55aa40e" providerId="ADAL" clId="{107AC2B5-FA46-5532-AAEA-9E982FAF39A0}" dt="2026-04-15T08:47:59.509" v="55" actId="2711"/>
          <ac:spMkLst>
            <pc:docMk/>
            <pc:sldMk cId="1936152636" sldId="2147479846"/>
            <ac:spMk id="2" creationId="{F8B6161B-1290-4163-5ACB-37F6EB83B234}"/>
          </ac:spMkLst>
        </pc:spChg>
        <pc:spChg chg="mod">
          <ac:chgData name="Nahrath, Christian" userId="07267976-5091-443a-a791-88fff55aa40e" providerId="ADAL" clId="{107AC2B5-FA46-5532-AAEA-9E982FAF39A0}" dt="2026-04-15T08:47:59.509" v="55" actId="2711"/>
          <ac:spMkLst>
            <pc:docMk/>
            <pc:sldMk cId="1936152636" sldId="2147479846"/>
            <ac:spMk id="4" creationId="{B14E4B37-98F5-8C0B-E505-9D378E79B940}"/>
          </ac:spMkLst>
        </pc:spChg>
        <pc:spChg chg="mod">
          <ac:chgData name="Nahrath, Christian" userId="07267976-5091-443a-a791-88fff55aa40e" providerId="ADAL" clId="{107AC2B5-FA46-5532-AAEA-9E982FAF39A0}" dt="2026-04-15T08:47:59.509" v="55" actId="2711"/>
          <ac:spMkLst>
            <pc:docMk/>
            <pc:sldMk cId="1936152636" sldId="2147479846"/>
            <ac:spMk id="5" creationId="{F950AB64-5ADF-9641-E004-C8CCA1DBF26E}"/>
          </ac:spMkLst>
        </pc:spChg>
        <pc:spChg chg="mod">
          <ac:chgData name="Nahrath, Christian" userId="07267976-5091-443a-a791-88fff55aa40e" providerId="ADAL" clId="{107AC2B5-FA46-5532-AAEA-9E982FAF39A0}" dt="2026-04-15T08:47:59.509" v="55" actId="2711"/>
          <ac:spMkLst>
            <pc:docMk/>
            <pc:sldMk cId="1936152636" sldId="2147479846"/>
            <ac:spMk id="8" creationId="{173E0A7A-D0A6-C844-F84A-823F185B56A3}"/>
          </ac:spMkLst>
        </pc:spChg>
        <pc:spChg chg="mod">
          <ac:chgData name="Nahrath, Christian" userId="07267976-5091-443a-a791-88fff55aa40e" providerId="ADAL" clId="{107AC2B5-FA46-5532-AAEA-9E982FAF39A0}" dt="2026-04-15T08:47:59.509" v="55" actId="2711"/>
          <ac:spMkLst>
            <pc:docMk/>
            <pc:sldMk cId="1936152636" sldId="2147479846"/>
            <ac:spMk id="9" creationId="{C86CF94E-A7C1-25AF-59DF-B82BACFF16E8}"/>
          </ac:spMkLst>
        </pc:spChg>
        <pc:spChg chg="mod">
          <ac:chgData name="Nahrath, Christian" userId="07267976-5091-443a-a791-88fff55aa40e" providerId="ADAL" clId="{107AC2B5-FA46-5532-AAEA-9E982FAF39A0}" dt="2026-04-15T08:47:59.509" v="55" actId="2711"/>
          <ac:spMkLst>
            <pc:docMk/>
            <pc:sldMk cId="1936152636" sldId="2147479846"/>
            <ac:spMk id="10" creationId="{E58CB2A2-2E4F-1185-1EED-FA8646D43714}"/>
          </ac:spMkLst>
        </pc:spChg>
        <pc:spChg chg="mod">
          <ac:chgData name="Nahrath, Christian" userId="07267976-5091-443a-a791-88fff55aa40e" providerId="ADAL" clId="{107AC2B5-FA46-5532-AAEA-9E982FAF39A0}" dt="2026-04-15T08:47:59.509" v="55" actId="2711"/>
          <ac:spMkLst>
            <pc:docMk/>
            <pc:sldMk cId="1936152636" sldId="2147479846"/>
            <ac:spMk id="11" creationId="{5CE159A0-9E17-5AD2-37AE-F41D9605146E}"/>
          </ac:spMkLst>
        </pc:spChg>
        <pc:spChg chg="mod">
          <ac:chgData name="Nahrath, Christian" userId="07267976-5091-443a-a791-88fff55aa40e" providerId="ADAL" clId="{107AC2B5-FA46-5532-AAEA-9E982FAF39A0}" dt="2026-04-15T08:47:59.509" v="55" actId="2711"/>
          <ac:spMkLst>
            <pc:docMk/>
            <pc:sldMk cId="1936152636" sldId="2147479846"/>
            <ac:spMk id="12" creationId="{91824258-A8DC-7C8E-1BB7-6CB07DCF1E49}"/>
          </ac:spMkLst>
        </pc:spChg>
        <pc:spChg chg="mod">
          <ac:chgData name="Nahrath, Christian" userId="07267976-5091-443a-a791-88fff55aa40e" providerId="ADAL" clId="{107AC2B5-FA46-5532-AAEA-9E982FAF39A0}" dt="2026-04-15T08:47:59.509" v="55" actId="2711"/>
          <ac:spMkLst>
            <pc:docMk/>
            <pc:sldMk cId="1936152636" sldId="2147479846"/>
            <ac:spMk id="13" creationId="{B1F4E76B-0434-774C-CC0C-91355037F06A}"/>
          </ac:spMkLst>
        </pc:spChg>
        <pc:spChg chg="mod">
          <ac:chgData name="Nahrath, Christian" userId="07267976-5091-443a-a791-88fff55aa40e" providerId="ADAL" clId="{107AC2B5-FA46-5532-AAEA-9E982FAF39A0}" dt="2026-04-15T08:47:59.509" v="55" actId="2711"/>
          <ac:spMkLst>
            <pc:docMk/>
            <pc:sldMk cId="1936152636" sldId="2147479846"/>
            <ac:spMk id="21" creationId="{48D23246-E1D2-4486-DA91-00130DDFC412}"/>
          </ac:spMkLst>
        </pc:spChg>
        <pc:picChg chg="mod">
          <ac:chgData name="Nahrath, Christian" userId="07267976-5091-443a-a791-88fff55aa40e" providerId="ADAL" clId="{107AC2B5-FA46-5532-AAEA-9E982FAF39A0}" dt="2026-04-15T07:54:25.959" v="36" actId="207"/>
          <ac:picMkLst>
            <pc:docMk/>
            <pc:sldMk cId="1936152636" sldId="2147479846"/>
            <ac:picMk id="3" creationId="{0686ED33-B481-4C2E-68D2-0273B4E723B6}"/>
          </ac:picMkLst>
        </pc:picChg>
        <pc:picChg chg="mod">
          <ac:chgData name="Nahrath, Christian" userId="07267976-5091-443a-a791-88fff55aa40e" providerId="ADAL" clId="{107AC2B5-FA46-5532-AAEA-9E982FAF39A0}" dt="2026-04-15T07:54:25.959" v="36" actId="207"/>
          <ac:picMkLst>
            <pc:docMk/>
            <pc:sldMk cId="1936152636" sldId="2147479846"/>
            <ac:picMk id="17" creationId="{BA19347C-C493-54D4-9589-ACEFB68EA41D}"/>
          </ac:picMkLst>
        </pc:picChg>
        <pc:picChg chg="mod">
          <ac:chgData name="Nahrath, Christian" userId="07267976-5091-443a-a791-88fff55aa40e" providerId="ADAL" clId="{107AC2B5-FA46-5532-AAEA-9E982FAF39A0}" dt="2026-04-15T07:54:25.959" v="36" actId="207"/>
          <ac:picMkLst>
            <pc:docMk/>
            <pc:sldMk cId="1936152636" sldId="2147479846"/>
            <ac:picMk id="20" creationId="{DAB5A617-4EE7-35B5-2F61-1DB60C86B3DA}"/>
          </ac:picMkLst>
        </pc:picChg>
      </pc:sldChg>
      <pc:sldChg chg="modSp mod">
        <pc:chgData name="Nahrath, Christian" userId="07267976-5091-443a-a791-88fff55aa40e" providerId="ADAL" clId="{107AC2B5-FA46-5532-AAEA-9E982FAF39A0}" dt="2026-04-15T08:47:39.804" v="53" actId="2711"/>
        <pc:sldMkLst>
          <pc:docMk/>
          <pc:sldMk cId="3228378129" sldId="2147479857"/>
        </pc:sldMkLst>
        <pc:spChg chg="mod">
          <ac:chgData name="Nahrath, Christian" userId="07267976-5091-443a-a791-88fff55aa40e" providerId="ADAL" clId="{107AC2B5-FA46-5532-AAEA-9E982FAF39A0}" dt="2026-04-15T08:47:39.804" v="53" actId="2711"/>
          <ac:spMkLst>
            <pc:docMk/>
            <pc:sldMk cId="3228378129" sldId="2147479857"/>
            <ac:spMk id="2" creationId="{714FF3E7-CEC4-88AA-6A56-184D8DFA906B}"/>
          </ac:spMkLst>
        </pc:spChg>
        <pc:spChg chg="mod">
          <ac:chgData name="Nahrath, Christian" userId="07267976-5091-443a-a791-88fff55aa40e" providerId="ADAL" clId="{107AC2B5-FA46-5532-AAEA-9E982FAF39A0}" dt="2026-04-15T08:47:39.804" v="53" actId="2711"/>
          <ac:spMkLst>
            <pc:docMk/>
            <pc:sldMk cId="3228378129" sldId="2147479857"/>
            <ac:spMk id="3" creationId="{96D93F65-16AD-85BC-272E-1832E470243B}"/>
          </ac:spMkLst>
        </pc:spChg>
        <pc:spChg chg="mod">
          <ac:chgData name="Nahrath, Christian" userId="07267976-5091-443a-a791-88fff55aa40e" providerId="ADAL" clId="{107AC2B5-FA46-5532-AAEA-9E982FAF39A0}" dt="2026-04-15T08:47:39.804" v="53" actId="2711"/>
          <ac:spMkLst>
            <pc:docMk/>
            <pc:sldMk cId="3228378129" sldId="2147479857"/>
            <ac:spMk id="4" creationId="{C1024F46-574E-A897-1AE9-0551222725DB}"/>
          </ac:spMkLst>
        </pc:spChg>
        <pc:spChg chg="mod">
          <ac:chgData name="Nahrath, Christian" userId="07267976-5091-443a-a791-88fff55aa40e" providerId="ADAL" clId="{107AC2B5-FA46-5532-AAEA-9E982FAF39A0}" dt="2026-04-15T08:47:39.804" v="53" actId="2711"/>
          <ac:spMkLst>
            <pc:docMk/>
            <pc:sldMk cId="3228378129" sldId="2147479857"/>
            <ac:spMk id="5" creationId="{D7A2B7DB-ACB4-3180-972C-1F1DA47E1305}"/>
          </ac:spMkLst>
        </pc:spChg>
      </pc:sldChg>
      <pc:sldChg chg="addSp modSp add mod">
        <pc:chgData name="Nahrath, Christian" userId="07267976-5091-443a-a791-88fff55aa40e" providerId="ADAL" clId="{107AC2B5-FA46-5532-AAEA-9E982FAF39A0}" dt="2026-04-15T10:16:33.209" v="112" actId="20577"/>
        <pc:sldMkLst>
          <pc:docMk/>
          <pc:sldMk cId="3601557490" sldId="2147479858"/>
        </pc:sldMkLst>
        <pc:spChg chg="mod">
          <ac:chgData name="Nahrath, Christian" userId="07267976-5091-443a-a791-88fff55aa40e" providerId="ADAL" clId="{107AC2B5-FA46-5532-AAEA-9E982FAF39A0}" dt="2026-04-15T10:16:33.209" v="112" actId="20577"/>
          <ac:spMkLst>
            <pc:docMk/>
            <pc:sldMk cId="3601557490" sldId="2147479858"/>
            <ac:spMk id="2" creationId="{08DA3777-73FA-1467-5983-860EE9D6B501}"/>
          </ac:spMkLst>
        </pc:spChg>
        <pc:spChg chg="add mod">
          <ac:chgData name="Nahrath, Christian" userId="07267976-5091-443a-a791-88fff55aa40e" providerId="ADAL" clId="{107AC2B5-FA46-5532-AAEA-9E982FAF39A0}" dt="2026-04-15T10:15:22.082" v="93" actId="20577"/>
          <ac:spMkLst>
            <pc:docMk/>
            <pc:sldMk cId="3601557490" sldId="2147479858"/>
            <ac:spMk id="4" creationId="{D07A1DDA-031D-B527-5824-E400C043AF25}"/>
          </ac:spMkLst>
        </pc:spChg>
        <pc:spChg chg="add mod">
          <ac:chgData name="Nahrath, Christian" userId="07267976-5091-443a-a791-88fff55aa40e" providerId="ADAL" clId="{107AC2B5-FA46-5532-AAEA-9E982FAF39A0}" dt="2026-04-15T10:15:15.320" v="67" actId="20577"/>
          <ac:spMkLst>
            <pc:docMk/>
            <pc:sldMk cId="3601557490" sldId="2147479858"/>
            <ac:spMk id="5" creationId="{FAA62A73-BF6F-3CE5-D1C2-6D14D7BD7F9E}"/>
          </ac:spMkLst>
        </pc:spChg>
        <pc:picChg chg="mod">
          <ac:chgData name="Nahrath, Christian" userId="07267976-5091-443a-a791-88fff55aa40e" providerId="ADAL" clId="{107AC2B5-FA46-5532-AAEA-9E982FAF39A0}" dt="2026-04-15T10:15:47.929" v="95" actId="1076"/>
          <ac:picMkLst>
            <pc:docMk/>
            <pc:sldMk cId="3601557490" sldId="2147479858"/>
            <ac:picMk id="9" creationId="{73390371-903C-F994-51CF-CD24AC13F0D0}"/>
          </ac:picMkLst>
        </pc:picChg>
      </pc:sldChg>
    </pc:docChg>
  </pc:docChgLst>
  <pc:docChgLst>
    <pc:chgData name="Reissner, Nina Sophie" userId="43e06582-60de-4375-8740-dcf13bba305d" providerId="ADAL" clId="{6D6C15C6-5708-4248-9313-596D19FD4CF3}"/>
    <pc:docChg chg="undo custSel addSld delSld modSld sldOrd modMainMaster">
      <pc:chgData name="Reissner, Nina Sophie" userId="43e06582-60de-4375-8740-dcf13bba305d" providerId="ADAL" clId="{6D6C15C6-5708-4248-9313-596D19FD4CF3}" dt="2026-05-15T11:48:45.517" v="1960" actId="14861"/>
      <pc:docMkLst>
        <pc:docMk/>
      </pc:docMkLst>
      <pc:sldChg chg="addSp delSp modSp mod modNotes">
        <pc:chgData name="Reissner, Nina Sophie" userId="43e06582-60de-4375-8740-dcf13bba305d" providerId="ADAL" clId="{6D6C15C6-5708-4248-9313-596D19FD4CF3}" dt="2026-05-15T11:32:51.061" v="1556" actId="478"/>
        <pc:sldMkLst>
          <pc:docMk/>
          <pc:sldMk cId="0" sldId="256"/>
        </pc:sldMkLst>
        <pc:spChg chg="add del mod">
          <ac:chgData name="Reissner, Nina Sophie" userId="43e06582-60de-4375-8740-dcf13bba305d" providerId="ADAL" clId="{6D6C15C6-5708-4248-9313-596D19FD4CF3}" dt="2026-05-15T11:32:51.061" v="1556" actId="478"/>
          <ac:spMkLst>
            <pc:docMk/>
            <pc:sldMk cId="0" sldId="256"/>
            <ac:spMk id="2" creationId="{27BF7477-72C4-46EF-7B4B-E1F9D0E67814}"/>
          </ac:spMkLst>
        </pc:spChg>
        <pc:spChg chg="mod">
          <ac:chgData name="Reissner, Nina Sophie" userId="43e06582-60de-4375-8740-dcf13bba305d" providerId="ADAL" clId="{6D6C15C6-5708-4248-9313-596D19FD4CF3}" dt="2026-05-15T08:29:36.821" v="1551" actId="20577"/>
          <ac:spMkLst>
            <pc:docMk/>
            <pc:sldMk cId="0" sldId="256"/>
            <ac:spMk id="3" creationId="{00000000-0000-0000-0000-000000000000}"/>
          </ac:spMkLst>
        </pc:spChg>
      </pc:sldChg>
      <pc:sldChg chg="modSp del mod modAnim modNotes">
        <pc:chgData name="Reissner, Nina Sophie" userId="43e06582-60de-4375-8740-dcf13bba305d" providerId="ADAL" clId="{6D6C15C6-5708-4248-9313-596D19FD4CF3}" dt="2026-05-15T11:36:11.233" v="1574" actId="47"/>
        <pc:sldMkLst>
          <pc:docMk/>
          <pc:sldMk cId="1937383466" sldId="2147479694"/>
        </pc:sldMkLst>
      </pc:sldChg>
      <pc:sldChg chg="modSp del mod modNotes">
        <pc:chgData name="Reissner, Nina Sophie" userId="43e06582-60de-4375-8740-dcf13bba305d" providerId="ADAL" clId="{6D6C15C6-5708-4248-9313-596D19FD4CF3}" dt="2026-05-15T11:36:11.920" v="1575" actId="47"/>
        <pc:sldMkLst>
          <pc:docMk/>
          <pc:sldMk cId="3664430289" sldId="2147479706"/>
        </pc:sldMkLst>
      </pc:sldChg>
      <pc:sldChg chg="modSp del mod modNotes">
        <pc:chgData name="Reissner, Nina Sophie" userId="43e06582-60de-4375-8740-dcf13bba305d" providerId="ADAL" clId="{6D6C15C6-5708-4248-9313-596D19FD4CF3}" dt="2026-05-15T11:48:26.168" v="1959" actId="47"/>
        <pc:sldMkLst>
          <pc:docMk/>
          <pc:sldMk cId="3690339944" sldId="2147479707"/>
        </pc:sldMkLst>
      </pc:sldChg>
      <pc:sldChg chg="modSp del mod modNotes">
        <pc:chgData name="Reissner, Nina Sophie" userId="43e06582-60de-4375-8740-dcf13bba305d" providerId="ADAL" clId="{6D6C15C6-5708-4248-9313-596D19FD4CF3}" dt="2026-05-15T11:36:12.965" v="1576" actId="47"/>
        <pc:sldMkLst>
          <pc:docMk/>
          <pc:sldMk cId="3308028606" sldId="2147479710"/>
        </pc:sldMkLst>
      </pc:sldChg>
      <pc:sldChg chg="addSp delSp modSp mod modNotes">
        <pc:chgData name="Reissner, Nina Sophie" userId="43e06582-60de-4375-8740-dcf13bba305d" providerId="ADAL" clId="{6D6C15C6-5708-4248-9313-596D19FD4CF3}" dt="2026-05-15T11:34:42.523" v="1569" actId="14826"/>
        <pc:sldMkLst>
          <pc:docMk/>
          <pc:sldMk cId="13549275" sldId="2147479839"/>
        </pc:sldMkLst>
        <pc:spChg chg="mod">
          <ac:chgData name="Reissner, Nina Sophie" userId="43e06582-60de-4375-8740-dcf13bba305d" providerId="ADAL" clId="{6D6C15C6-5708-4248-9313-596D19FD4CF3}" dt="2026-05-07T14:04:49.430" v="204"/>
          <ac:spMkLst>
            <pc:docMk/>
            <pc:sldMk cId="13549275" sldId="2147479839"/>
            <ac:spMk id="2" creationId="{C3208F13-62A5-41A2-A303-B938B668BFD6}"/>
          </ac:spMkLst>
        </pc:spChg>
        <pc:spChg chg="add del mod">
          <ac:chgData name="Reissner, Nina Sophie" userId="43e06582-60de-4375-8740-dcf13bba305d" providerId="ADAL" clId="{6D6C15C6-5708-4248-9313-596D19FD4CF3}" dt="2026-05-15T11:33:50.366" v="1565" actId="478"/>
          <ac:spMkLst>
            <pc:docMk/>
            <pc:sldMk cId="13549275" sldId="2147479839"/>
            <ac:spMk id="3" creationId="{C9FBA4F0-A15D-B86E-F1CB-24EECAF8AA10}"/>
          </ac:spMkLst>
        </pc:spChg>
        <pc:spChg chg="del mod">
          <ac:chgData name="Reissner, Nina Sophie" userId="43e06582-60de-4375-8740-dcf13bba305d" providerId="ADAL" clId="{6D6C15C6-5708-4248-9313-596D19FD4CF3}" dt="2026-05-15T11:34:30.013" v="1566" actId="478"/>
          <ac:spMkLst>
            <pc:docMk/>
            <pc:sldMk cId="13549275" sldId="2147479839"/>
            <ac:spMk id="9" creationId="{820DADDB-EE0C-71C0-DB66-52055E12823E}"/>
          </ac:spMkLst>
        </pc:spChg>
        <pc:spChg chg="del mod">
          <ac:chgData name="Reissner, Nina Sophie" userId="43e06582-60de-4375-8740-dcf13bba305d" providerId="ADAL" clId="{6D6C15C6-5708-4248-9313-596D19FD4CF3}" dt="2026-05-15T11:34:30.013" v="1566" actId="478"/>
          <ac:spMkLst>
            <pc:docMk/>
            <pc:sldMk cId="13549275" sldId="2147479839"/>
            <ac:spMk id="12" creationId="{93AC2C98-C180-5F82-7ACB-25855FE944BF}"/>
          </ac:spMkLst>
        </pc:spChg>
        <pc:spChg chg="del mod">
          <ac:chgData name="Reissner, Nina Sophie" userId="43e06582-60de-4375-8740-dcf13bba305d" providerId="ADAL" clId="{6D6C15C6-5708-4248-9313-596D19FD4CF3}" dt="2026-05-15T11:34:30.013" v="1566" actId="478"/>
          <ac:spMkLst>
            <pc:docMk/>
            <pc:sldMk cId="13549275" sldId="2147479839"/>
            <ac:spMk id="14" creationId="{085238FB-443F-A6A9-59B7-7B7CD2637B84}"/>
          </ac:spMkLst>
        </pc:spChg>
        <pc:spChg chg="del mod">
          <ac:chgData name="Reissner, Nina Sophie" userId="43e06582-60de-4375-8740-dcf13bba305d" providerId="ADAL" clId="{6D6C15C6-5708-4248-9313-596D19FD4CF3}" dt="2026-05-15T11:34:30.013" v="1566" actId="478"/>
          <ac:spMkLst>
            <pc:docMk/>
            <pc:sldMk cId="13549275" sldId="2147479839"/>
            <ac:spMk id="19" creationId="{C25A1B3E-54A7-D345-3276-8A59338AC961}"/>
          </ac:spMkLst>
        </pc:spChg>
        <pc:spChg chg="del mod">
          <ac:chgData name="Reissner, Nina Sophie" userId="43e06582-60de-4375-8740-dcf13bba305d" providerId="ADAL" clId="{6D6C15C6-5708-4248-9313-596D19FD4CF3}" dt="2026-05-15T11:34:30.013" v="1566" actId="478"/>
          <ac:spMkLst>
            <pc:docMk/>
            <pc:sldMk cId="13549275" sldId="2147479839"/>
            <ac:spMk id="21" creationId="{9357E504-846B-DAF2-02DD-97F438C424D0}"/>
          </ac:spMkLst>
        </pc:spChg>
        <pc:spChg chg="del mod">
          <ac:chgData name="Reissner, Nina Sophie" userId="43e06582-60de-4375-8740-dcf13bba305d" providerId="ADAL" clId="{6D6C15C6-5708-4248-9313-596D19FD4CF3}" dt="2026-05-15T11:34:30.013" v="1566" actId="478"/>
          <ac:spMkLst>
            <pc:docMk/>
            <pc:sldMk cId="13549275" sldId="2147479839"/>
            <ac:spMk id="22" creationId="{CF745EFC-B7A5-3D25-DC56-CA9D33101C02}"/>
          </ac:spMkLst>
        </pc:spChg>
        <pc:spChg chg="del mod">
          <ac:chgData name="Reissner, Nina Sophie" userId="43e06582-60de-4375-8740-dcf13bba305d" providerId="ADAL" clId="{6D6C15C6-5708-4248-9313-596D19FD4CF3}" dt="2026-05-15T11:34:30.013" v="1566" actId="478"/>
          <ac:spMkLst>
            <pc:docMk/>
            <pc:sldMk cId="13549275" sldId="2147479839"/>
            <ac:spMk id="23" creationId="{1DA4F7AA-7D33-4D2A-09E5-97E5F0CFEF0F}"/>
          </ac:spMkLst>
        </pc:spChg>
        <pc:spChg chg="del mod">
          <ac:chgData name="Reissner, Nina Sophie" userId="43e06582-60de-4375-8740-dcf13bba305d" providerId="ADAL" clId="{6D6C15C6-5708-4248-9313-596D19FD4CF3}" dt="2026-05-15T11:34:30.013" v="1566" actId="478"/>
          <ac:spMkLst>
            <pc:docMk/>
            <pc:sldMk cId="13549275" sldId="2147479839"/>
            <ac:spMk id="24" creationId="{1044DE3F-21F4-5083-7CF9-6B90122196DC}"/>
          </ac:spMkLst>
        </pc:spChg>
        <pc:spChg chg="del mod">
          <ac:chgData name="Reissner, Nina Sophie" userId="43e06582-60de-4375-8740-dcf13bba305d" providerId="ADAL" clId="{6D6C15C6-5708-4248-9313-596D19FD4CF3}" dt="2026-05-15T11:34:30.013" v="1566" actId="478"/>
          <ac:spMkLst>
            <pc:docMk/>
            <pc:sldMk cId="13549275" sldId="2147479839"/>
            <ac:spMk id="25" creationId="{AAC17681-59CD-B031-E613-5622FA36C9FE}"/>
          </ac:spMkLst>
        </pc:spChg>
        <pc:spChg chg="mod">
          <ac:chgData name="Reissner, Nina Sophie" userId="43e06582-60de-4375-8740-dcf13bba305d" providerId="ADAL" clId="{6D6C15C6-5708-4248-9313-596D19FD4CF3}" dt="2026-05-07T14:04:48.779" v="158" actId="790"/>
          <ac:spMkLst>
            <pc:docMk/>
            <pc:sldMk cId="13549275" sldId="2147479839"/>
            <ac:spMk id="26" creationId="{6E64703E-0EAA-8EC5-6126-B844F77242C5}"/>
          </ac:spMkLst>
        </pc:spChg>
        <pc:spChg chg="del mod">
          <ac:chgData name="Reissner, Nina Sophie" userId="43e06582-60de-4375-8740-dcf13bba305d" providerId="ADAL" clId="{6D6C15C6-5708-4248-9313-596D19FD4CF3}" dt="2026-05-15T11:34:30.013" v="1566" actId="478"/>
          <ac:spMkLst>
            <pc:docMk/>
            <pc:sldMk cId="13549275" sldId="2147479839"/>
            <ac:spMk id="28" creationId="{539A11A2-9D8D-E006-D0F7-B7EC403996F3}"/>
          </ac:spMkLst>
        </pc:spChg>
        <pc:picChg chg="add mod">
          <ac:chgData name="Reissner, Nina Sophie" userId="43e06582-60de-4375-8740-dcf13bba305d" providerId="ADAL" clId="{6D6C15C6-5708-4248-9313-596D19FD4CF3}" dt="2026-05-15T11:34:42.523" v="1569" actId="14826"/>
          <ac:picMkLst>
            <pc:docMk/>
            <pc:sldMk cId="13549275" sldId="2147479839"/>
            <ac:picMk id="4" creationId="{F84CC584-94A2-EE3B-65D9-6F3E13CC58C2}"/>
          </ac:picMkLst>
        </pc:picChg>
      </pc:sldChg>
      <pc:sldChg chg="addSp delSp modSp mod modNotes">
        <pc:chgData name="Reissner, Nina Sophie" userId="43e06582-60de-4375-8740-dcf13bba305d" providerId="ADAL" clId="{6D6C15C6-5708-4248-9313-596D19FD4CF3}" dt="2026-05-15T11:34:53.338" v="1570" actId="478"/>
        <pc:sldMkLst>
          <pc:docMk/>
          <pc:sldMk cId="3242132119" sldId="2147479840"/>
        </pc:sldMkLst>
        <pc:spChg chg="mod">
          <ac:chgData name="Reissner, Nina Sophie" userId="43e06582-60de-4375-8740-dcf13bba305d" providerId="ADAL" clId="{6D6C15C6-5708-4248-9313-596D19FD4CF3}" dt="2026-05-07T14:05:06.111" v="370"/>
          <ac:spMkLst>
            <pc:docMk/>
            <pc:sldMk cId="3242132119" sldId="2147479840"/>
            <ac:spMk id="2" creationId="{8E9E06B3-29C7-FF32-F948-1AD9A84BE60F}"/>
          </ac:spMkLst>
        </pc:spChg>
        <pc:spChg chg="mod">
          <ac:chgData name="Reissner, Nina Sophie" userId="43e06582-60de-4375-8740-dcf13bba305d" providerId="ADAL" clId="{6D6C15C6-5708-4248-9313-596D19FD4CF3}" dt="2026-05-07T14:05:05.591" v="346" actId="790"/>
          <ac:spMkLst>
            <pc:docMk/>
            <pc:sldMk cId="3242132119" sldId="2147479840"/>
            <ac:spMk id="3" creationId="{21D5656E-AE53-0E77-4A1E-DDED05102D7B}"/>
          </ac:spMkLst>
        </pc:spChg>
        <pc:spChg chg="mod">
          <ac:chgData name="Reissner, Nina Sophie" userId="43e06582-60de-4375-8740-dcf13bba305d" providerId="ADAL" clId="{6D6C15C6-5708-4248-9313-596D19FD4CF3}" dt="2026-05-07T14:05:05.593" v="347" actId="790"/>
          <ac:spMkLst>
            <pc:docMk/>
            <pc:sldMk cId="3242132119" sldId="2147479840"/>
            <ac:spMk id="4" creationId="{701B5056-7E5B-9212-516E-680FCFC3C0B0}"/>
          </ac:spMkLst>
        </pc:spChg>
        <pc:spChg chg="mod">
          <ac:chgData name="Reissner, Nina Sophie" userId="43e06582-60de-4375-8740-dcf13bba305d" providerId="ADAL" clId="{6D6C15C6-5708-4248-9313-596D19FD4CF3}" dt="2026-05-07T14:05:05.593" v="348" actId="790"/>
          <ac:spMkLst>
            <pc:docMk/>
            <pc:sldMk cId="3242132119" sldId="2147479840"/>
            <ac:spMk id="5" creationId="{9217C703-2F3D-E7D1-9960-8B8CAFAD93B8}"/>
          </ac:spMkLst>
        </pc:spChg>
        <pc:spChg chg="mod">
          <ac:chgData name="Reissner, Nina Sophie" userId="43e06582-60de-4375-8740-dcf13bba305d" providerId="ADAL" clId="{6D6C15C6-5708-4248-9313-596D19FD4CF3}" dt="2026-05-07T14:05:05.595" v="349" actId="790"/>
          <ac:spMkLst>
            <pc:docMk/>
            <pc:sldMk cId="3242132119" sldId="2147479840"/>
            <ac:spMk id="6" creationId="{B3B7D3DC-B7E0-2D6C-7F72-70A5A5D8A6BB}"/>
          </ac:spMkLst>
        </pc:spChg>
        <pc:spChg chg="add del mod">
          <ac:chgData name="Reissner, Nina Sophie" userId="43e06582-60de-4375-8740-dcf13bba305d" providerId="ADAL" clId="{6D6C15C6-5708-4248-9313-596D19FD4CF3}" dt="2026-05-15T11:34:53.338" v="1570" actId="478"/>
          <ac:spMkLst>
            <pc:docMk/>
            <pc:sldMk cId="3242132119" sldId="2147479840"/>
            <ac:spMk id="8" creationId="{2B19E293-AA57-B99D-3D8D-D0551DDA556E}"/>
          </ac:spMkLst>
        </pc:spChg>
        <pc:spChg chg="mod">
          <ac:chgData name="Reissner, Nina Sophie" userId="43e06582-60de-4375-8740-dcf13bba305d" providerId="ADAL" clId="{6D6C15C6-5708-4248-9313-596D19FD4CF3}" dt="2026-05-07T14:05:05.602" v="350" actId="790"/>
          <ac:spMkLst>
            <pc:docMk/>
            <pc:sldMk cId="3242132119" sldId="2147479840"/>
            <ac:spMk id="11" creationId="{52BABC20-48AD-8A3A-BE25-4CE759D3100E}"/>
          </ac:spMkLst>
        </pc:spChg>
        <pc:spChg chg="mod">
          <ac:chgData name="Reissner, Nina Sophie" userId="43e06582-60de-4375-8740-dcf13bba305d" providerId="ADAL" clId="{6D6C15C6-5708-4248-9313-596D19FD4CF3}" dt="2026-05-07T14:29:52.299" v="533" actId="299"/>
          <ac:spMkLst>
            <pc:docMk/>
            <pc:sldMk cId="3242132119" sldId="2147479840"/>
            <ac:spMk id="23" creationId="{748C582E-0633-20F6-C987-5B85D9875249}"/>
          </ac:spMkLst>
        </pc:spChg>
        <pc:spChg chg="mod topLvl">
          <ac:chgData name="Reissner, Nina Sophie" userId="43e06582-60de-4375-8740-dcf13bba305d" providerId="ADAL" clId="{6D6C15C6-5708-4248-9313-596D19FD4CF3}" dt="2026-05-07T14:31:10.010" v="610" actId="165"/>
          <ac:spMkLst>
            <pc:docMk/>
            <pc:sldMk cId="3242132119" sldId="2147479840"/>
            <ac:spMk id="24" creationId="{FF24B32A-093A-B5CC-C8A2-A1AF7A6729C7}"/>
          </ac:spMkLst>
        </pc:spChg>
        <pc:spChg chg="mod">
          <ac:chgData name="Reissner, Nina Sophie" userId="43e06582-60de-4375-8740-dcf13bba305d" providerId="ADAL" clId="{6D6C15C6-5708-4248-9313-596D19FD4CF3}" dt="2026-05-07T14:29:52.309" v="543" actId="299"/>
          <ac:spMkLst>
            <pc:docMk/>
            <pc:sldMk cId="3242132119" sldId="2147479840"/>
            <ac:spMk id="25" creationId="{BC83A8EA-3EDE-B879-D31A-DAC2DAD39246}"/>
          </ac:spMkLst>
        </pc:spChg>
        <pc:spChg chg="mod topLvl">
          <ac:chgData name="Reissner, Nina Sophie" userId="43e06582-60de-4375-8740-dcf13bba305d" providerId="ADAL" clId="{6D6C15C6-5708-4248-9313-596D19FD4CF3}" dt="2026-05-07T14:31:10.010" v="610" actId="165"/>
          <ac:spMkLst>
            <pc:docMk/>
            <pc:sldMk cId="3242132119" sldId="2147479840"/>
            <ac:spMk id="26" creationId="{D88393AB-ADF0-83C7-675D-86C69B345710}"/>
          </ac:spMkLst>
        </pc:spChg>
        <pc:spChg chg="mod topLvl">
          <ac:chgData name="Reissner, Nina Sophie" userId="43e06582-60de-4375-8740-dcf13bba305d" providerId="ADAL" clId="{6D6C15C6-5708-4248-9313-596D19FD4CF3}" dt="2026-05-07T14:31:10.010" v="610" actId="165"/>
          <ac:spMkLst>
            <pc:docMk/>
            <pc:sldMk cId="3242132119" sldId="2147479840"/>
            <ac:spMk id="27" creationId="{E67A4241-8CA3-DDB7-35EB-CB2111DB941E}"/>
          </ac:spMkLst>
        </pc:spChg>
        <pc:spChg chg="mod topLvl">
          <ac:chgData name="Reissner, Nina Sophie" userId="43e06582-60de-4375-8740-dcf13bba305d" providerId="ADAL" clId="{6D6C15C6-5708-4248-9313-596D19FD4CF3}" dt="2026-05-07T14:31:10.010" v="610" actId="165"/>
          <ac:spMkLst>
            <pc:docMk/>
            <pc:sldMk cId="3242132119" sldId="2147479840"/>
            <ac:spMk id="28" creationId="{D3D385EE-79D7-6FFD-0BF9-6736F292FCBE}"/>
          </ac:spMkLst>
        </pc:spChg>
        <pc:spChg chg="mod">
          <ac:chgData name="Reissner, Nina Sophie" userId="43e06582-60de-4375-8740-dcf13bba305d" providerId="ADAL" clId="{6D6C15C6-5708-4248-9313-596D19FD4CF3}" dt="2026-05-07T14:29:52.315" v="563" actId="299"/>
          <ac:spMkLst>
            <pc:docMk/>
            <pc:sldMk cId="3242132119" sldId="2147479840"/>
            <ac:spMk id="29" creationId="{E7654421-1FB7-1D05-9A1E-B8E3AA8C5418}"/>
          </ac:spMkLst>
        </pc:spChg>
        <pc:spChg chg="mod">
          <ac:chgData name="Reissner, Nina Sophie" userId="43e06582-60de-4375-8740-dcf13bba305d" providerId="ADAL" clId="{6D6C15C6-5708-4248-9313-596D19FD4CF3}" dt="2026-05-07T14:29:52.325" v="568" actId="299"/>
          <ac:spMkLst>
            <pc:docMk/>
            <pc:sldMk cId="3242132119" sldId="2147479840"/>
            <ac:spMk id="30" creationId="{BFBE4F0C-2110-8C65-F214-6929B798E5A8}"/>
          </ac:spMkLst>
        </pc:spChg>
        <pc:spChg chg="mod topLvl">
          <ac:chgData name="Reissner, Nina Sophie" userId="43e06582-60de-4375-8740-dcf13bba305d" providerId="ADAL" clId="{6D6C15C6-5708-4248-9313-596D19FD4CF3}" dt="2026-05-07T14:31:10.010" v="610" actId="165"/>
          <ac:spMkLst>
            <pc:docMk/>
            <pc:sldMk cId="3242132119" sldId="2147479840"/>
            <ac:spMk id="31" creationId="{D950B48B-603A-C567-AF8E-B8B92C6A53DC}"/>
          </ac:spMkLst>
        </pc:spChg>
        <pc:spChg chg="mod">
          <ac:chgData name="Reissner, Nina Sophie" userId="43e06582-60de-4375-8740-dcf13bba305d" providerId="ADAL" clId="{6D6C15C6-5708-4248-9313-596D19FD4CF3}" dt="2026-05-07T14:29:52.325" v="578" actId="299"/>
          <ac:spMkLst>
            <pc:docMk/>
            <pc:sldMk cId="3242132119" sldId="2147479840"/>
            <ac:spMk id="32" creationId="{60BE11B9-63B6-A666-9030-2AFE5635CA5D}"/>
          </ac:spMkLst>
        </pc:spChg>
        <pc:spChg chg="mod topLvl">
          <ac:chgData name="Reissner, Nina Sophie" userId="43e06582-60de-4375-8740-dcf13bba305d" providerId="ADAL" clId="{6D6C15C6-5708-4248-9313-596D19FD4CF3}" dt="2026-05-07T14:31:10.010" v="610" actId="165"/>
          <ac:spMkLst>
            <pc:docMk/>
            <pc:sldMk cId="3242132119" sldId="2147479840"/>
            <ac:spMk id="33" creationId="{B077827D-9AC9-ACA6-4A79-F64BFA97A314}"/>
          </ac:spMkLst>
        </pc:spChg>
        <pc:spChg chg="mod topLvl">
          <ac:chgData name="Reissner, Nina Sophie" userId="43e06582-60de-4375-8740-dcf13bba305d" providerId="ADAL" clId="{6D6C15C6-5708-4248-9313-596D19FD4CF3}" dt="2026-05-07T14:31:10.010" v="610" actId="165"/>
          <ac:spMkLst>
            <pc:docMk/>
            <pc:sldMk cId="3242132119" sldId="2147479840"/>
            <ac:spMk id="34" creationId="{31D93ADD-438F-0784-1D2F-8AEB7A802F60}"/>
          </ac:spMkLst>
        </pc:spChg>
        <pc:spChg chg="mod topLvl">
          <ac:chgData name="Reissner, Nina Sophie" userId="43e06582-60de-4375-8740-dcf13bba305d" providerId="ADAL" clId="{6D6C15C6-5708-4248-9313-596D19FD4CF3}" dt="2026-05-07T14:31:10.010" v="610" actId="165"/>
          <ac:spMkLst>
            <pc:docMk/>
            <pc:sldMk cId="3242132119" sldId="2147479840"/>
            <ac:spMk id="35" creationId="{63935003-4374-1A81-B06A-E3311B2B3253}"/>
          </ac:spMkLst>
        </pc:spChg>
        <pc:spChg chg="mod topLvl">
          <ac:chgData name="Reissner, Nina Sophie" userId="43e06582-60de-4375-8740-dcf13bba305d" providerId="ADAL" clId="{6D6C15C6-5708-4248-9313-596D19FD4CF3}" dt="2026-05-07T14:31:10.010" v="610" actId="165"/>
          <ac:spMkLst>
            <pc:docMk/>
            <pc:sldMk cId="3242132119" sldId="2147479840"/>
            <ac:spMk id="36" creationId="{16E1D31B-90F7-4BCC-AF99-9522CDED6985}"/>
          </ac:spMkLst>
        </pc:spChg>
        <pc:spChg chg="mod topLvl">
          <ac:chgData name="Reissner, Nina Sophie" userId="43e06582-60de-4375-8740-dcf13bba305d" providerId="ADAL" clId="{6D6C15C6-5708-4248-9313-596D19FD4CF3}" dt="2026-05-07T14:31:10.010" v="610" actId="165"/>
          <ac:spMkLst>
            <pc:docMk/>
            <pc:sldMk cId="3242132119" sldId="2147479840"/>
            <ac:spMk id="37" creationId="{C4D828FE-199E-823D-8AE7-34C09ED5E339}"/>
          </ac:spMkLst>
        </pc:spChg>
        <pc:picChg chg="add mod">
          <ac:chgData name="Reissner, Nina Sophie" userId="43e06582-60de-4375-8740-dcf13bba305d" providerId="ADAL" clId="{6D6C15C6-5708-4248-9313-596D19FD4CF3}" dt="2026-05-07T14:29:52.341" v="604" actId="1582"/>
          <ac:picMkLst>
            <pc:docMk/>
            <pc:sldMk cId="3242132119" sldId="2147479840"/>
            <ac:picMk id="7" creationId="{76066DBF-6212-00F5-70CF-9C530BEBCE0A}"/>
          </ac:picMkLst>
        </pc:picChg>
        <pc:picChg chg="add mod">
          <ac:chgData name="Reissner, Nina Sophie" userId="43e06582-60de-4375-8740-dcf13bba305d" providerId="ADAL" clId="{6D6C15C6-5708-4248-9313-596D19FD4CF3}" dt="2026-05-07T14:31:27.116" v="619"/>
          <ac:picMkLst>
            <pc:docMk/>
            <pc:sldMk cId="3242132119" sldId="2147479840"/>
            <ac:picMk id="10" creationId="{70B9C5D9-2957-17EE-56F1-89B62A7A0886}"/>
          </ac:picMkLst>
        </pc:picChg>
        <pc:picChg chg="mod">
          <ac:chgData name="Reissner, Nina Sophie" userId="43e06582-60de-4375-8740-dcf13bba305d" providerId="ADAL" clId="{6D6C15C6-5708-4248-9313-596D19FD4CF3}" dt="2026-05-07T14:29:52.299" v="524" actId="1582"/>
          <ac:picMkLst>
            <pc:docMk/>
            <pc:sldMk cId="3242132119" sldId="2147479840"/>
            <ac:picMk id="12" creationId="{3CBFF1FE-63F0-61C8-B627-6314AAFD48CE}"/>
          </ac:picMkLst>
        </pc:picChg>
        <pc:picChg chg="mod">
          <ac:chgData name="Reissner, Nina Sophie" userId="43e06582-60de-4375-8740-dcf13bba305d" providerId="ADAL" clId="{6D6C15C6-5708-4248-9313-596D19FD4CF3}" dt="2026-05-07T14:29:52.299" v="526" actId="1582"/>
          <ac:picMkLst>
            <pc:docMk/>
            <pc:sldMk cId="3242132119" sldId="2147479840"/>
            <ac:picMk id="14" creationId="{5F912505-64B2-CB67-A74A-34128CEF25C4}"/>
          </ac:picMkLst>
        </pc:picChg>
        <pc:picChg chg="mod">
          <ac:chgData name="Reissner, Nina Sophie" userId="43e06582-60de-4375-8740-dcf13bba305d" providerId="ADAL" clId="{6D6C15C6-5708-4248-9313-596D19FD4CF3}" dt="2026-05-07T14:29:52.299" v="527" actId="1582"/>
          <ac:picMkLst>
            <pc:docMk/>
            <pc:sldMk cId="3242132119" sldId="2147479840"/>
            <ac:picMk id="15" creationId="{16985F53-1C2A-F78B-3EB0-45147A2DBF1B}"/>
          </ac:picMkLst>
        </pc:picChg>
        <pc:picChg chg="mod">
          <ac:chgData name="Reissner, Nina Sophie" userId="43e06582-60de-4375-8740-dcf13bba305d" providerId="ADAL" clId="{6D6C15C6-5708-4248-9313-596D19FD4CF3}" dt="2026-05-07T14:29:52.299" v="528" actId="1582"/>
          <ac:picMkLst>
            <pc:docMk/>
            <pc:sldMk cId="3242132119" sldId="2147479840"/>
            <ac:picMk id="16" creationId="{7D4AB141-EF45-2FFA-0218-E6AE509A9C3C}"/>
          </ac:picMkLst>
        </pc:picChg>
      </pc:sldChg>
      <pc:sldChg chg="addSp modSp mod modCm modNotes">
        <pc:chgData name="Reissner, Nina Sophie" userId="43e06582-60de-4375-8740-dcf13bba305d" providerId="ADAL" clId="{6D6C15C6-5708-4248-9313-596D19FD4CF3}" dt="2026-05-08T08:03:28.646" v="1242" actId="20577"/>
        <pc:sldMkLst>
          <pc:docMk/>
          <pc:sldMk cId="1936152636" sldId="2147479846"/>
        </pc:sldMkLst>
        <pc:spChg chg="mod">
          <ac:chgData name="Reissner, Nina Sophie" userId="43e06582-60de-4375-8740-dcf13bba305d" providerId="ADAL" clId="{6D6C15C6-5708-4248-9313-596D19FD4CF3}" dt="2026-05-07T14:05:06.148" v="391"/>
          <ac:spMkLst>
            <pc:docMk/>
            <pc:sldMk cId="1936152636" sldId="2147479846"/>
            <ac:spMk id="2" creationId="{F8B6161B-1290-4163-5ACB-37F6EB83B234}"/>
          </ac:spMkLst>
        </pc:spChg>
        <pc:spChg chg="mod">
          <ac:chgData name="Reissner, Nina Sophie" userId="43e06582-60de-4375-8740-dcf13bba305d" providerId="ADAL" clId="{6D6C15C6-5708-4248-9313-596D19FD4CF3}" dt="2026-05-08T08:03:08.753" v="1237" actId="1037"/>
          <ac:spMkLst>
            <pc:docMk/>
            <pc:sldMk cId="1936152636" sldId="2147479846"/>
            <ac:spMk id="4" creationId="{B14E4B37-98F5-8C0B-E505-9D378E79B940}"/>
          </ac:spMkLst>
        </pc:spChg>
        <pc:spChg chg="mod">
          <ac:chgData name="Reissner, Nina Sophie" userId="43e06582-60de-4375-8740-dcf13bba305d" providerId="ADAL" clId="{6D6C15C6-5708-4248-9313-596D19FD4CF3}" dt="2026-05-07T14:05:05.470" v="241" actId="790"/>
          <ac:spMkLst>
            <pc:docMk/>
            <pc:sldMk cId="1936152636" sldId="2147479846"/>
            <ac:spMk id="5" creationId="{F950AB64-5ADF-9641-E004-C8CCA1DBF26E}"/>
          </ac:spMkLst>
        </pc:spChg>
        <pc:spChg chg="mod">
          <ac:chgData name="Reissner, Nina Sophie" userId="43e06582-60de-4375-8740-dcf13bba305d" providerId="ADAL" clId="{6D6C15C6-5708-4248-9313-596D19FD4CF3}" dt="2026-05-07T14:05:05.470" v="235" actId="790"/>
          <ac:spMkLst>
            <pc:docMk/>
            <pc:sldMk cId="1936152636" sldId="2147479846"/>
            <ac:spMk id="6" creationId="{F82ABB0D-BEFA-B2CF-A8F4-DB126BF21A5C}"/>
          </ac:spMkLst>
        </pc:spChg>
        <pc:spChg chg="mod">
          <ac:chgData name="Reissner, Nina Sophie" userId="43e06582-60de-4375-8740-dcf13bba305d" providerId="ADAL" clId="{6D6C15C6-5708-4248-9313-596D19FD4CF3}" dt="2026-05-08T08:03:08.753" v="1237" actId="1037"/>
          <ac:spMkLst>
            <pc:docMk/>
            <pc:sldMk cId="1936152636" sldId="2147479846"/>
            <ac:spMk id="7" creationId="{27A62161-7CE5-6B15-C649-99298568CCB5}"/>
          </ac:spMkLst>
        </pc:spChg>
        <pc:spChg chg="mod">
          <ac:chgData name="Reissner, Nina Sophie" userId="43e06582-60de-4375-8740-dcf13bba305d" providerId="ADAL" clId="{6D6C15C6-5708-4248-9313-596D19FD4CF3}" dt="2026-05-07T14:05:05.470" v="236" actId="790"/>
          <ac:spMkLst>
            <pc:docMk/>
            <pc:sldMk cId="1936152636" sldId="2147479846"/>
            <ac:spMk id="8" creationId="{173E0A7A-D0A6-C844-F84A-823F185B56A3}"/>
          </ac:spMkLst>
        </pc:spChg>
        <pc:spChg chg="mod">
          <ac:chgData name="Reissner, Nina Sophie" userId="43e06582-60de-4375-8740-dcf13bba305d" providerId="ADAL" clId="{6D6C15C6-5708-4248-9313-596D19FD4CF3}" dt="2026-05-08T08:03:08.753" v="1237" actId="1037"/>
          <ac:spMkLst>
            <pc:docMk/>
            <pc:sldMk cId="1936152636" sldId="2147479846"/>
            <ac:spMk id="9" creationId="{C86CF94E-A7C1-25AF-59DF-B82BACFF16E8}"/>
          </ac:spMkLst>
        </pc:spChg>
        <pc:spChg chg="mod">
          <ac:chgData name="Reissner, Nina Sophie" userId="43e06582-60de-4375-8740-dcf13bba305d" providerId="ADAL" clId="{6D6C15C6-5708-4248-9313-596D19FD4CF3}" dt="2026-05-07T14:05:05.470" v="237" actId="790"/>
          <ac:spMkLst>
            <pc:docMk/>
            <pc:sldMk cId="1936152636" sldId="2147479846"/>
            <ac:spMk id="10" creationId="{E58CB2A2-2E4F-1185-1EED-FA8646D43714}"/>
          </ac:spMkLst>
        </pc:spChg>
        <pc:spChg chg="mod">
          <ac:chgData name="Reissner, Nina Sophie" userId="43e06582-60de-4375-8740-dcf13bba305d" providerId="ADAL" clId="{6D6C15C6-5708-4248-9313-596D19FD4CF3}" dt="2026-05-08T08:03:08.753" v="1237" actId="1037"/>
          <ac:spMkLst>
            <pc:docMk/>
            <pc:sldMk cId="1936152636" sldId="2147479846"/>
            <ac:spMk id="11" creationId="{5CE159A0-9E17-5AD2-37AE-F41D9605146E}"/>
          </ac:spMkLst>
        </pc:spChg>
        <pc:spChg chg="mod">
          <ac:chgData name="Reissner, Nina Sophie" userId="43e06582-60de-4375-8740-dcf13bba305d" providerId="ADAL" clId="{6D6C15C6-5708-4248-9313-596D19FD4CF3}" dt="2026-05-07T14:05:05.470" v="238" actId="790"/>
          <ac:spMkLst>
            <pc:docMk/>
            <pc:sldMk cId="1936152636" sldId="2147479846"/>
            <ac:spMk id="12" creationId="{91824258-A8DC-7C8E-1BB7-6CB07DCF1E49}"/>
          </ac:spMkLst>
        </pc:spChg>
        <pc:spChg chg="mod">
          <ac:chgData name="Reissner, Nina Sophie" userId="43e06582-60de-4375-8740-dcf13bba305d" providerId="ADAL" clId="{6D6C15C6-5708-4248-9313-596D19FD4CF3}" dt="2026-05-07T14:05:05.470" v="239" actId="790"/>
          <ac:spMkLst>
            <pc:docMk/>
            <pc:sldMk cId="1936152636" sldId="2147479846"/>
            <ac:spMk id="13" creationId="{B1F4E76B-0434-774C-CC0C-91355037F06A}"/>
          </ac:spMkLst>
        </pc:spChg>
        <pc:spChg chg="add mod">
          <ac:chgData name="Reissner, Nina Sophie" userId="43e06582-60de-4375-8740-dcf13bba305d" providerId="ADAL" clId="{6D6C15C6-5708-4248-9313-596D19FD4CF3}" dt="2026-05-08T08:03:28.646" v="1242" actId="20577"/>
          <ac:spMkLst>
            <pc:docMk/>
            <pc:sldMk cId="1936152636" sldId="2147479846"/>
            <ac:spMk id="14" creationId="{5B36F2CE-6053-66CB-DEB3-0D4D962D0078}"/>
          </ac:spMkLst>
        </pc:spChg>
        <pc:spChg chg="mod">
          <ac:chgData name="Reissner, Nina Sophie" userId="43e06582-60de-4375-8740-dcf13bba305d" providerId="ADAL" clId="{6D6C15C6-5708-4248-9313-596D19FD4CF3}" dt="2026-05-07T14:05:05.470" v="245" actId="790"/>
          <ac:spMkLst>
            <pc:docMk/>
            <pc:sldMk cId="1936152636" sldId="2147479846"/>
            <ac:spMk id="21" creationId="{48D23246-E1D2-4486-DA91-00130DDFC412}"/>
          </ac:spMkLst>
        </pc:spChg>
        <pc:extLst>
          <p:ext xmlns:p="http://schemas.openxmlformats.org/presentationml/2006/main" uri="{D6D511B9-2390-475A-947B-AFAB55BFBCF1}">
            <pc226:cmChg xmlns:pc226="http://schemas.microsoft.com/office/powerpoint/2022/06/main/command" chg="mod">
              <pc226:chgData name="Reissner, Nina Sophie" userId="43e06582-60de-4375-8740-dcf13bba305d" providerId="ADAL" clId="{6D6C15C6-5708-4248-9313-596D19FD4CF3}" dt="2026-05-08T08:03:28.646" v="1242" actId="20577"/>
              <pc2:cmMkLst xmlns:pc2="http://schemas.microsoft.com/office/powerpoint/2019/9/main/command">
                <pc:docMk/>
                <pc:sldMk cId="1936152636" sldId="2147479846"/>
                <pc2:cmMk id="{E57EAB17-6890-45B3-BF1E-5DD145795703}"/>
              </pc2:cmMkLst>
            </pc226:cmChg>
          </p:ext>
        </pc:extLst>
      </pc:sldChg>
      <pc:sldChg chg="addSp delSp modSp mod ord modAnim modNotes">
        <pc:chgData name="Reissner, Nina Sophie" userId="43e06582-60de-4375-8740-dcf13bba305d" providerId="ADAL" clId="{6D6C15C6-5708-4248-9313-596D19FD4CF3}" dt="2026-05-15T11:48:45.517" v="1960" actId="14861"/>
        <pc:sldMkLst>
          <pc:docMk/>
          <pc:sldMk cId="3228378129" sldId="2147479857"/>
        </pc:sldMkLst>
        <pc:spChg chg="mod">
          <ac:chgData name="Reissner, Nina Sophie" userId="43e06582-60de-4375-8740-dcf13bba305d" providerId="ADAL" clId="{6D6C15C6-5708-4248-9313-596D19FD4CF3}" dt="2026-05-07T14:05:06.117" v="373"/>
          <ac:spMkLst>
            <pc:docMk/>
            <pc:sldMk cId="3228378129" sldId="2147479857"/>
            <ac:spMk id="2" creationId="{714FF3E7-CEC4-88AA-6A56-184D8DFA906B}"/>
          </ac:spMkLst>
        </pc:spChg>
        <pc:spChg chg="mod">
          <ac:chgData name="Reissner, Nina Sophie" userId="43e06582-60de-4375-8740-dcf13bba305d" providerId="ADAL" clId="{6D6C15C6-5708-4248-9313-596D19FD4CF3}" dt="2026-05-15T11:45:50.722" v="1878" actId="122"/>
          <ac:spMkLst>
            <pc:docMk/>
            <pc:sldMk cId="3228378129" sldId="2147479857"/>
            <ac:spMk id="3" creationId="{96D93F65-16AD-85BC-272E-1832E470243B}"/>
          </ac:spMkLst>
        </pc:spChg>
        <pc:spChg chg="mod">
          <ac:chgData name="Reissner, Nina Sophie" userId="43e06582-60de-4375-8740-dcf13bba305d" providerId="ADAL" clId="{6D6C15C6-5708-4248-9313-596D19FD4CF3}" dt="2026-05-15T11:45:24.043" v="1870" actId="14100"/>
          <ac:spMkLst>
            <pc:docMk/>
            <pc:sldMk cId="3228378129" sldId="2147479857"/>
            <ac:spMk id="4" creationId="{C1024F46-574E-A897-1AE9-0551222725DB}"/>
          </ac:spMkLst>
        </pc:spChg>
        <pc:spChg chg="mod">
          <ac:chgData name="Reissner, Nina Sophie" userId="43e06582-60de-4375-8740-dcf13bba305d" providerId="ADAL" clId="{6D6C15C6-5708-4248-9313-596D19FD4CF3}" dt="2026-05-07T14:05:05.580" v="341" actId="790"/>
          <ac:spMkLst>
            <pc:docMk/>
            <pc:sldMk cId="3228378129" sldId="2147479857"/>
            <ac:spMk id="5" creationId="{D7A2B7DB-ACB4-3180-972C-1F1DA47E1305}"/>
          </ac:spMkLst>
        </pc:spChg>
        <pc:spChg chg="del mod">
          <ac:chgData name="Reissner, Nina Sophie" userId="43e06582-60de-4375-8740-dcf13bba305d" providerId="ADAL" clId="{6D6C15C6-5708-4248-9313-596D19FD4CF3}" dt="2026-05-15T11:44:44.575" v="1859" actId="478"/>
          <ac:spMkLst>
            <pc:docMk/>
            <pc:sldMk cId="3228378129" sldId="2147479857"/>
            <ac:spMk id="7" creationId="{2D74BE7A-7744-6667-5F19-CEA520D1D0CB}"/>
          </ac:spMkLst>
        </pc:spChg>
        <pc:spChg chg="add del mod">
          <ac:chgData name="Reissner, Nina Sophie" userId="43e06582-60de-4375-8740-dcf13bba305d" providerId="ADAL" clId="{6D6C15C6-5708-4248-9313-596D19FD4CF3}" dt="2026-05-15T11:34:59.168" v="1571" actId="478"/>
          <ac:spMkLst>
            <pc:docMk/>
            <pc:sldMk cId="3228378129" sldId="2147479857"/>
            <ac:spMk id="8" creationId="{AAD769D5-0482-5EEA-CC21-B0E55539C2D7}"/>
          </ac:spMkLst>
        </pc:spChg>
        <pc:spChg chg="add mod">
          <ac:chgData name="Reissner, Nina Sophie" userId="43e06582-60de-4375-8740-dcf13bba305d" providerId="ADAL" clId="{6D6C15C6-5708-4248-9313-596D19FD4CF3}" dt="2026-05-15T11:45:21.646" v="1869" actId="14100"/>
          <ac:spMkLst>
            <pc:docMk/>
            <pc:sldMk cId="3228378129" sldId="2147479857"/>
            <ac:spMk id="11" creationId="{0385E91B-F416-8A64-79E0-D6E5959302A8}"/>
          </ac:spMkLst>
        </pc:spChg>
        <pc:spChg chg="add del mod">
          <ac:chgData name="Reissner, Nina Sophie" userId="43e06582-60de-4375-8740-dcf13bba305d" providerId="ADAL" clId="{6D6C15C6-5708-4248-9313-596D19FD4CF3}" dt="2026-05-15T11:44:47.637" v="1860" actId="478"/>
          <ac:spMkLst>
            <pc:docMk/>
            <pc:sldMk cId="3228378129" sldId="2147479857"/>
            <ac:spMk id="12" creationId="{66CF0D4D-439A-14B6-A4F6-A85E6D08AE7C}"/>
          </ac:spMkLst>
        </pc:spChg>
        <pc:picChg chg="add mod">
          <ac:chgData name="Reissner, Nina Sophie" userId="43e06582-60de-4375-8740-dcf13bba305d" providerId="ADAL" clId="{6D6C15C6-5708-4248-9313-596D19FD4CF3}" dt="2026-05-15T11:48:45.517" v="1960" actId="14861"/>
          <ac:picMkLst>
            <pc:docMk/>
            <pc:sldMk cId="3228378129" sldId="2147479857"/>
            <ac:picMk id="10" creationId="{CEBEFFCF-0B1E-3164-C9DC-EEF7D9799893}"/>
          </ac:picMkLst>
        </pc:picChg>
      </pc:sldChg>
      <pc:sldChg chg="addSp delSp modSp mod modCm modNotes">
        <pc:chgData name="Reissner, Nina Sophie" userId="43e06582-60de-4375-8740-dcf13bba305d" providerId="ADAL" clId="{6D6C15C6-5708-4248-9313-596D19FD4CF3}" dt="2026-05-15T11:48:18.856" v="1958" actId="14861"/>
        <pc:sldMkLst>
          <pc:docMk/>
          <pc:sldMk cId="3601557490" sldId="2147479858"/>
        </pc:sldMkLst>
        <pc:spChg chg="mod">
          <ac:chgData name="Reissner, Nina Sophie" userId="43e06582-60de-4375-8740-dcf13bba305d" providerId="ADAL" clId="{6D6C15C6-5708-4248-9313-596D19FD4CF3}" dt="2026-05-08T08:08:58.448" v="1319"/>
          <ac:spMkLst>
            <pc:docMk/>
            <pc:sldMk cId="3601557490" sldId="2147479858"/>
            <ac:spMk id="2" creationId="{08DA3777-73FA-1467-5983-860EE9D6B501}"/>
          </ac:spMkLst>
        </pc:spChg>
        <pc:spChg chg="mod ord">
          <ac:chgData name="Reissner, Nina Sophie" userId="43e06582-60de-4375-8740-dcf13bba305d" providerId="ADAL" clId="{6D6C15C6-5708-4248-9313-596D19FD4CF3}" dt="2026-05-08T08:08:58.448" v="1321"/>
          <ac:spMkLst>
            <pc:docMk/>
            <pc:sldMk cId="3601557490" sldId="2147479858"/>
            <ac:spMk id="4" creationId="{D07A1DDA-031D-B527-5824-E400C043AF25}"/>
          </ac:spMkLst>
        </pc:spChg>
        <pc:spChg chg="mod ord">
          <ac:chgData name="Reissner, Nina Sophie" userId="43e06582-60de-4375-8740-dcf13bba305d" providerId="ADAL" clId="{6D6C15C6-5708-4248-9313-596D19FD4CF3}" dt="2026-05-08T08:08:58.448" v="1323"/>
          <ac:spMkLst>
            <pc:docMk/>
            <pc:sldMk cId="3601557490" sldId="2147479858"/>
            <ac:spMk id="5" creationId="{FAA62A73-BF6F-3CE5-D1C2-6D14D7BD7F9E}"/>
          </ac:spMkLst>
        </pc:spChg>
        <pc:spChg chg="add mod ord">
          <ac:chgData name="Reissner, Nina Sophie" userId="43e06582-60de-4375-8740-dcf13bba305d" providerId="ADAL" clId="{6D6C15C6-5708-4248-9313-596D19FD4CF3}" dt="2026-05-15T11:36:48.860" v="1646" actId="20577"/>
          <ac:spMkLst>
            <pc:docMk/>
            <pc:sldMk cId="3601557490" sldId="2147479858"/>
            <ac:spMk id="7" creationId="{DD1BE5E4-A428-0869-C138-1788097B5203}"/>
          </ac:spMkLst>
        </pc:spChg>
        <pc:spChg chg="add mod ord">
          <ac:chgData name="Reissner, Nina Sophie" userId="43e06582-60de-4375-8740-dcf13bba305d" providerId="ADAL" clId="{6D6C15C6-5708-4248-9313-596D19FD4CF3}" dt="2026-05-15T11:46:43.208" v="1894" actId="299"/>
          <ac:spMkLst>
            <pc:docMk/>
            <pc:sldMk cId="3601557490" sldId="2147479858"/>
            <ac:spMk id="10" creationId="{4EE893B8-6773-DE0E-77BB-D9FC46627AB8}"/>
          </ac:spMkLst>
        </pc:spChg>
        <pc:spChg chg="add mod ord">
          <ac:chgData name="Reissner, Nina Sophie" userId="43e06582-60de-4375-8740-dcf13bba305d" providerId="ADAL" clId="{6D6C15C6-5708-4248-9313-596D19FD4CF3}" dt="2026-05-15T11:46:43.214" v="1901" actId="299"/>
          <ac:spMkLst>
            <pc:docMk/>
            <pc:sldMk cId="3601557490" sldId="2147479858"/>
            <ac:spMk id="11" creationId="{9CD9F14E-B03A-3A8C-0044-219FCC3865EC}"/>
          </ac:spMkLst>
        </pc:spChg>
        <pc:spChg chg="add mod ord">
          <ac:chgData name="Reissner, Nina Sophie" userId="43e06582-60de-4375-8740-dcf13bba305d" providerId="ADAL" clId="{6D6C15C6-5708-4248-9313-596D19FD4CF3}" dt="2026-05-15T11:46:43.220" v="1908" actId="299"/>
          <ac:spMkLst>
            <pc:docMk/>
            <pc:sldMk cId="3601557490" sldId="2147479858"/>
            <ac:spMk id="12" creationId="{453D3C95-E511-99DD-BF2C-BE38F25305C3}"/>
          </ac:spMkLst>
        </pc:spChg>
        <pc:spChg chg="add mod ord">
          <ac:chgData name="Reissner, Nina Sophie" userId="43e06582-60de-4375-8740-dcf13bba305d" providerId="ADAL" clId="{6D6C15C6-5708-4248-9313-596D19FD4CF3}" dt="2026-05-15T11:46:43.224" v="1915" actId="299"/>
          <ac:spMkLst>
            <pc:docMk/>
            <pc:sldMk cId="3601557490" sldId="2147479858"/>
            <ac:spMk id="13" creationId="{8968193B-790B-45E7-5BA0-B134B667E32F}"/>
          </ac:spMkLst>
        </pc:spChg>
        <pc:spChg chg="add mod ord">
          <ac:chgData name="Reissner, Nina Sophie" userId="43e06582-60de-4375-8740-dcf13bba305d" providerId="ADAL" clId="{6D6C15C6-5708-4248-9313-596D19FD4CF3}" dt="2026-05-15T11:46:43.203" v="1887" actId="299"/>
          <ac:spMkLst>
            <pc:docMk/>
            <pc:sldMk cId="3601557490" sldId="2147479858"/>
            <ac:spMk id="14" creationId="{3AECCB83-D3F1-7E09-963C-8E8FF1A674D3}"/>
          </ac:spMkLst>
        </pc:spChg>
        <pc:spChg chg="add mod">
          <ac:chgData name="Reissner, Nina Sophie" userId="43e06582-60de-4375-8740-dcf13bba305d" providerId="ADAL" clId="{6D6C15C6-5708-4248-9313-596D19FD4CF3}" dt="2026-05-15T11:46:43.230" v="1922" actId="299"/>
          <ac:spMkLst>
            <pc:docMk/>
            <pc:sldMk cId="3601557490" sldId="2147479858"/>
            <ac:spMk id="16" creationId="{1EADEC0D-0441-5CAC-CA92-66579B285538}"/>
          </ac:spMkLst>
        </pc:spChg>
        <pc:spChg chg="add mod">
          <ac:chgData name="Reissner, Nina Sophie" userId="43e06582-60de-4375-8740-dcf13bba305d" providerId="ADAL" clId="{6D6C15C6-5708-4248-9313-596D19FD4CF3}" dt="2026-05-15T11:46:43.235" v="1929" actId="299"/>
          <ac:spMkLst>
            <pc:docMk/>
            <pc:sldMk cId="3601557490" sldId="2147479858"/>
            <ac:spMk id="17" creationId="{00E15EB9-34A7-1C6A-7BE6-6DFA37AB842A}"/>
          </ac:spMkLst>
        </pc:spChg>
        <pc:spChg chg="add mod">
          <ac:chgData name="Reissner, Nina Sophie" userId="43e06582-60de-4375-8740-dcf13bba305d" providerId="ADAL" clId="{6D6C15C6-5708-4248-9313-596D19FD4CF3}" dt="2026-05-15T11:46:43.238" v="1933" actId="299"/>
          <ac:spMkLst>
            <pc:docMk/>
            <pc:sldMk cId="3601557490" sldId="2147479858"/>
            <ac:spMk id="18" creationId="{877B4C7D-A18B-161F-BB97-48E54655F704}"/>
          </ac:spMkLst>
        </pc:spChg>
        <pc:spChg chg="add mod">
          <ac:chgData name="Reissner, Nina Sophie" userId="43e06582-60de-4375-8740-dcf13bba305d" providerId="ADAL" clId="{6D6C15C6-5708-4248-9313-596D19FD4CF3}" dt="2026-05-15T11:46:43.240" v="1937" actId="299"/>
          <ac:spMkLst>
            <pc:docMk/>
            <pc:sldMk cId="3601557490" sldId="2147479858"/>
            <ac:spMk id="20" creationId="{921F646E-2C3C-BF92-432C-E1F53D4300EA}"/>
          </ac:spMkLst>
        </pc:spChg>
        <pc:spChg chg="add mod">
          <ac:chgData name="Reissner, Nina Sophie" userId="43e06582-60de-4375-8740-dcf13bba305d" providerId="ADAL" clId="{6D6C15C6-5708-4248-9313-596D19FD4CF3}" dt="2026-05-15T11:46:43.243" v="1941" actId="299"/>
          <ac:spMkLst>
            <pc:docMk/>
            <pc:sldMk cId="3601557490" sldId="2147479858"/>
            <ac:spMk id="21" creationId="{2CBC858E-14D6-DE97-8982-9CBE3501BF11}"/>
          </ac:spMkLst>
        </pc:spChg>
        <pc:grpChg chg="mod">
          <ac:chgData name="Reissner, Nina Sophie" userId="43e06582-60de-4375-8740-dcf13bba305d" providerId="ADAL" clId="{6D6C15C6-5708-4248-9313-596D19FD4CF3}" dt="2026-05-15T11:48:04.176" v="1957" actId="14861"/>
          <ac:grpSpMkLst>
            <pc:docMk/>
            <pc:sldMk cId="3601557490" sldId="2147479858"/>
            <ac:grpSpMk id="3" creationId="{44F0B131-23F7-6C70-0859-62ECFF548BA6}"/>
          </ac:grpSpMkLst>
        </pc:grpChg>
        <pc:graphicFrameChg chg="add mod ord modVis">
          <ac:chgData name="Reissner, Nina Sophie" userId="43e06582-60de-4375-8740-dcf13bba305d" providerId="ADAL" clId="{6D6C15C6-5708-4248-9313-596D19FD4CF3}" dt="2026-05-08T08:08:58.456" v="1335"/>
          <ac:graphicFrameMkLst>
            <pc:docMk/>
            <pc:sldMk cId="3601557490" sldId="2147479858"/>
            <ac:graphicFrameMk id="6" creationId="{48522548-6D13-A527-B1E6-A6BA9CD30C39}"/>
          </ac:graphicFrameMkLst>
        </pc:graphicFrameChg>
        <pc:picChg chg="mod ord">
          <ac:chgData name="Reissner, Nina Sophie" userId="43e06582-60de-4375-8740-dcf13bba305d" providerId="ADAL" clId="{6D6C15C6-5708-4248-9313-596D19FD4CF3}" dt="2026-05-15T11:48:18.856" v="1958" actId="14861"/>
          <ac:picMkLst>
            <pc:docMk/>
            <pc:sldMk cId="3601557490" sldId="2147479858"/>
            <ac:picMk id="9" creationId="{73390371-903C-F994-51CF-CD24AC13F0D0}"/>
          </ac:picMkLst>
        </pc:picChg>
        <pc:picChg chg="add mod">
          <ac:chgData name="Reissner, Nina Sophie" userId="43e06582-60de-4375-8740-dcf13bba305d" providerId="ADAL" clId="{6D6C15C6-5708-4248-9313-596D19FD4CF3}" dt="2026-05-15T11:47:38.572" v="1956" actId="14861"/>
          <ac:picMkLst>
            <pc:docMk/>
            <pc:sldMk cId="3601557490" sldId="2147479858"/>
            <ac:picMk id="15" creationId="{656CF6E4-60C2-558B-5D56-2AC215BF96BA}"/>
          </ac:picMkLst>
        </pc:picChg>
        <pc:extLst>
          <p:ext xmlns:p="http://schemas.openxmlformats.org/presentationml/2006/main" uri="{D6D511B9-2390-475A-947B-AFAB55BFBCF1}">
            <pc226:cmChg xmlns:pc226="http://schemas.microsoft.com/office/powerpoint/2022/06/main/command" chg="mod">
              <pc226:chgData name="Reissner, Nina Sophie" userId="43e06582-60de-4375-8740-dcf13bba305d" providerId="ADAL" clId="{6D6C15C6-5708-4248-9313-596D19FD4CF3}" dt="2026-05-15T11:36:48.860" v="1646" actId="20577"/>
              <pc2:cmMkLst xmlns:pc2="http://schemas.microsoft.com/office/powerpoint/2019/9/main/command">
                <pc:docMk/>
                <pc:sldMk cId="3601557490" sldId="2147479858"/>
                <pc2:cmMk id="{39100222-743E-4DE2-A97D-E26089F05DF0}"/>
              </pc2:cmMkLst>
            </pc226:cmChg>
          </p:ext>
        </pc:extLst>
      </pc:sldChg>
      <pc:sldChg chg="delSp modSp add mod modCm">
        <pc:chgData name="Reissner, Nina Sophie" userId="43e06582-60de-4375-8740-dcf13bba305d" providerId="ADAL" clId="{6D6C15C6-5708-4248-9313-596D19FD4CF3}" dt="2026-05-15T11:33:42.036" v="1564" actId="478"/>
        <pc:sldMkLst>
          <pc:docMk/>
          <pc:sldMk cId="275266232" sldId="2147479860"/>
        </pc:sldMkLst>
        <pc:spChg chg="mod">
          <ac:chgData name="Reissner, Nina Sophie" userId="43e06582-60de-4375-8740-dcf13bba305d" providerId="ADAL" clId="{6D6C15C6-5708-4248-9313-596D19FD4CF3}" dt="2026-05-07T14:09:00.402" v="448" actId="255"/>
          <ac:spMkLst>
            <pc:docMk/>
            <pc:sldMk cId="275266232" sldId="2147479860"/>
            <ac:spMk id="3" creationId="{67D97EA1-10D0-D747-C457-F21F54838986}"/>
          </ac:spMkLst>
        </pc:spChg>
        <pc:spChg chg="mod">
          <ac:chgData name="Reissner, Nina Sophie" userId="43e06582-60de-4375-8740-dcf13bba305d" providerId="ADAL" clId="{6D6C15C6-5708-4248-9313-596D19FD4CF3}" dt="2026-05-08T10:57:17.143" v="1426" actId="20577"/>
          <ac:spMkLst>
            <pc:docMk/>
            <pc:sldMk cId="275266232" sldId="2147479860"/>
            <ac:spMk id="4" creationId="{656861F4-2ED5-C5BE-12B9-5B98CF7FC748}"/>
          </ac:spMkLst>
        </pc:spChg>
        <pc:spChg chg="mod">
          <ac:chgData name="Reissner, Nina Sophie" userId="43e06582-60de-4375-8740-dcf13bba305d" providerId="ADAL" clId="{6D6C15C6-5708-4248-9313-596D19FD4CF3}" dt="2026-05-15T11:32:30.527" v="1552" actId="20577"/>
          <ac:spMkLst>
            <pc:docMk/>
            <pc:sldMk cId="275266232" sldId="2147479860"/>
            <ac:spMk id="5" creationId="{7353A4A1-EE3B-DA52-0A6B-8E901000211A}"/>
          </ac:spMkLst>
        </pc:spChg>
        <pc:spChg chg="mod">
          <ac:chgData name="Reissner, Nina Sophie" userId="43e06582-60de-4375-8740-dcf13bba305d" providerId="ADAL" clId="{6D6C15C6-5708-4248-9313-596D19FD4CF3}" dt="2026-05-15T11:33:21.611" v="1563" actId="114"/>
          <ac:spMkLst>
            <pc:docMk/>
            <pc:sldMk cId="275266232" sldId="2147479860"/>
            <ac:spMk id="6" creationId="{68837C2D-BF14-2942-C6AE-315CC6E9C394}"/>
          </ac:spMkLst>
        </pc:spChg>
        <pc:spChg chg="del">
          <ac:chgData name="Reissner, Nina Sophie" userId="43e06582-60de-4375-8740-dcf13bba305d" providerId="ADAL" clId="{6D6C15C6-5708-4248-9313-596D19FD4CF3}" dt="2026-05-15T11:33:42.036" v="1564" actId="478"/>
          <ac:spMkLst>
            <pc:docMk/>
            <pc:sldMk cId="275266232" sldId="2147479860"/>
            <ac:spMk id="9" creationId="{EDBFA4B5-4BCD-04D4-B09C-A256BCFDF53A}"/>
          </ac:spMkLst>
        </pc:spChg>
        <pc:extLst>
          <p:ext xmlns:p="http://schemas.openxmlformats.org/presentationml/2006/main" uri="{D6D511B9-2390-475A-947B-AFAB55BFBCF1}">
            <pc226:cmChg xmlns:pc226="http://schemas.microsoft.com/office/powerpoint/2022/06/main/command" chg="mod">
              <pc226:chgData name="Reissner, Nina Sophie" userId="43e06582-60de-4375-8740-dcf13bba305d" providerId="ADAL" clId="{6D6C15C6-5708-4248-9313-596D19FD4CF3}" dt="2026-05-07T14:13:02.005" v="507" actId="20577"/>
              <pc2:cmMkLst xmlns:pc2="http://schemas.microsoft.com/office/powerpoint/2019/9/main/command">
                <pc:docMk/>
                <pc:sldMk cId="275266232" sldId="2147479860"/>
                <pc2:cmMk id="{21881CEB-3789-4325-9F91-4D19D74104DD}"/>
              </pc2:cmMkLst>
            </pc226:cmChg>
            <pc226:cmChg xmlns:pc226="http://schemas.microsoft.com/office/powerpoint/2022/06/main/command" chg="mod">
              <pc226:chgData name="Reissner, Nina Sophie" userId="43e06582-60de-4375-8740-dcf13bba305d" providerId="ADAL" clId="{6D6C15C6-5708-4248-9313-596D19FD4CF3}" dt="2026-05-07T14:13:02.005" v="507" actId="20577"/>
              <pc2:cmMkLst xmlns:pc2="http://schemas.microsoft.com/office/powerpoint/2019/9/main/command">
                <pc:docMk/>
                <pc:sldMk cId="275266232" sldId="2147479860"/>
                <pc2:cmMk id="{DC3663EF-1FE1-44EF-9636-172420A82340}"/>
              </pc2:cmMkLst>
            </pc226:cmChg>
          </p:ext>
        </pc:extLst>
      </pc:sldChg>
      <pc:sldChg chg="addSp delSp modSp mod modNotes">
        <pc:chgData name="Reissner, Nina Sophie" userId="43e06582-60de-4375-8740-dcf13bba305d" providerId="ADAL" clId="{6D6C15C6-5708-4248-9313-596D19FD4CF3}" dt="2026-05-15T11:32:45.660" v="1553" actId="478"/>
        <pc:sldMkLst>
          <pc:docMk/>
          <pc:sldMk cId="1411160770" sldId="2147479864"/>
        </pc:sldMkLst>
        <pc:spChg chg="add del mod">
          <ac:chgData name="Reissner, Nina Sophie" userId="43e06582-60de-4375-8740-dcf13bba305d" providerId="ADAL" clId="{6D6C15C6-5708-4248-9313-596D19FD4CF3}" dt="2026-05-15T11:32:45.660" v="1553" actId="478"/>
          <ac:spMkLst>
            <pc:docMk/>
            <pc:sldMk cId="1411160770" sldId="2147479864"/>
            <ac:spMk id="3" creationId="{7E8E1A48-D481-A18A-67EF-4533BC308C68}"/>
          </ac:spMkLst>
        </pc:spChg>
        <pc:spChg chg="mod">
          <ac:chgData name="Reissner, Nina Sophie" userId="43e06582-60de-4375-8740-dcf13bba305d" providerId="ADAL" clId="{6D6C15C6-5708-4248-9313-596D19FD4CF3}" dt="2026-05-07T14:05:25.147" v="440"/>
          <ac:spMkLst>
            <pc:docMk/>
            <pc:sldMk cId="1411160770" sldId="2147479864"/>
            <ac:spMk id="4" creationId="{9939AE25-26B7-5AF4-4EA0-AA6487D32099}"/>
          </ac:spMkLst>
        </pc:spChg>
        <pc:graphicFrameChg chg="add mod ord modVis">
          <ac:chgData name="Reissner, Nina Sophie" userId="43e06582-60de-4375-8740-dcf13bba305d" providerId="ADAL" clId="{6D6C15C6-5708-4248-9313-596D19FD4CF3}" dt="2026-05-07T14:04:28" v="142"/>
          <ac:graphicFrameMkLst>
            <pc:docMk/>
            <pc:sldMk cId="1411160770" sldId="2147479864"/>
            <ac:graphicFrameMk id="2" creationId="{D6CF79F1-A398-E02A-77E4-5A8AB8522F23}"/>
          </ac:graphicFrameMkLst>
        </pc:graphicFrameChg>
      </pc:sldChg>
      <pc:sldChg chg="addSp delSp modSp add mod">
        <pc:chgData name="Reissner, Nina Sophie" userId="43e06582-60de-4375-8740-dcf13bba305d" providerId="ADAL" clId="{6D6C15C6-5708-4248-9313-596D19FD4CF3}" dt="2026-05-15T11:32:53.454" v="1557" actId="478"/>
        <pc:sldMkLst>
          <pc:docMk/>
          <pc:sldMk cId="2311254848" sldId="2147479869"/>
        </pc:sldMkLst>
        <pc:spChg chg="mod">
          <ac:chgData name="Reissner, Nina Sophie" userId="43e06582-60de-4375-8740-dcf13bba305d" providerId="ADAL" clId="{6D6C15C6-5708-4248-9313-596D19FD4CF3}" dt="2026-05-08T10:53:45.148" v="1417" actId="108"/>
          <ac:spMkLst>
            <pc:docMk/>
            <pc:sldMk cId="2311254848" sldId="2147479869"/>
            <ac:spMk id="5" creationId="{DA657C0E-7E5D-3B8E-4EF4-9BB07F0B3DFF}"/>
          </ac:spMkLst>
        </pc:spChg>
        <pc:spChg chg="mod">
          <ac:chgData name="Reissner, Nina Sophie" userId="43e06582-60de-4375-8740-dcf13bba305d" providerId="ADAL" clId="{6D6C15C6-5708-4248-9313-596D19FD4CF3}" dt="2026-05-13T15:49:27.391" v="1526"/>
          <ac:spMkLst>
            <pc:docMk/>
            <pc:sldMk cId="2311254848" sldId="2147479869"/>
            <ac:spMk id="7" creationId="{04967292-BA65-65B9-CA6F-80C2C753ADF7}"/>
          </ac:spMkLst>
        </pc:spChg>
        <pc:spChg chg="mod">
          <ac:chgData name="Reissner, Nina Sophie" userId="43e06582-60de-4375-8740-dcf13bba305d" providerId="ADAL" clId="{6D6C15C6-5708-4248-9313-596D19FD4CF3}" dt="2026-05-13T15:49:27.391" v="1526"/>
          <ac:spMkLst>
            <pc:docMk/>
            <pc:sldMk cId="2311254848" sldId="2147479869"/>
            <ac:spMk id="8" creationId="{CFB7FD7D-5D04-CD6E-9A14-ECF7F4C2024B}"/>
          </ac:spMkLst>
        </pc:spChg>
        <pc:spChg chg="mod">
          <ac:chgData name="Reissner, Nina Sophie" userId="43e06582-60de-4375-8740-dcf13bba305d" providerId="ADAL" clId="{6D6C15C6-5708-4248-9313-596D19FD4CF3}" dt="2026-05-15T08:25:21.962" v="1528"/>
          <ac:spMkLst>
            <pc:docMk/>
            <pc:sldMk cId="2311254848" sldId="2147479869"/>
            <ac:spMk id="11" creationId="{7233E28F-B1EC-664E-BD88-93B12A27E8DB}"/>
          </ac:spMkLst>
        </pc:spChg>
        <pc:spChg chg="add del mod">
          <ac:chgData name="Reissner, Nina Sophie" userId="43e06582-60de-4375-8740-dcf13bba305d" providerId="ADAL" clId="{6D6C15C6-5708-4248-9313-596D19FD4CF3}" dt="2026-05-15T11:32:53.454" v="1557" actId="478"/>
          <ac:spMkLst>
            <pc:docMk/>
            <pc:sldMk cId="2311254848" sldId="2147479869"/>
            <ac:spMk id="13" creationId="{C2E86FD3-EB81-67D8-1815-19580FE6D999}"/>
          </ac:spMkLst>
        </pc:spChg>
        <pc:picChg chg="add mod">
          <ac:chgData name="Reissner, Nina Sophie" userId="43e06582-60de-4375-8740-dcf13bba305d" providerId="ADAL" clId="{6D6C15C6-5708-4248-9313-596D19FD4CF3}" dt="2026-05-08T10:53:30.583" v="1414"/>
          <ac:picMkLst>
            <pc:docMk/>
            <pc:sldMk cId="2311254848" sldId="2147479869"/>
            <ac:picMk id="12" creationId="{4D01C72D-7B80-4B88-83A4-6FBB82A18B0B}"/>
          </ac:picMkLst>
        </pc:picChg>
      </pc:sldChg>
      <pc:sldChg chg="addSp delSp modSp add mod">
        <pc:chgData name="Reissner, Nina Sophie" userId="43e06582-60de-4375-8740-dcf13bba305d" providerId="ADAL" clId="{6D6C15C6-5708-4248-9313-596D19FD4CF3}" dt="2026-05-15T11:41:11.762" v="1832" actId="20577"/>
        <pc:sldMkLst>
          <pc:docMk/>
          <pc:sldMk cId="718586223" sldId="2147479870"/>
        </pc:sldMkLst>
        <pc:spChg chg="mod">
          <ac:chgData name="Reissner, Nina Sophie" userId="43e06582-60de-4375-8740-dcf13bba305d" providerId="ADAL" clId="{6D6C15C6-5708-4248-9313-596D19FD4CF3}" dt="2026-05-15T11:37:17.176" v="1671"/>
          <ac:spMkLst>
            <pc:docMk/>
            <pc:sldMk cId="718586223" sldId="2147479870"/>
            <ac:spMk id="2" creationId="{71F80616-EA4C-417A-04EB-0DAF4B00C3E6}"/>
          </ac:spMkLst>
        </pc:spChg>
        <pc:spChg chg="mod">
          <ac:chgData name="Reissner, Nina Sophie" userId="43e06582-60de-4375-8740-dcf13bba305d" providerId="ADAL" clId="{6D6C15C6-5708-4248-9313-596D19FD4CF3}" dt="2026-05-08T12:28:15.208" v="1448" actId="14100"/>
          <ac:spMkLst>
            <pc:docMk/>
            <pc:sldMk cId="718586223" sldId="2147479870"/>
            <ac:spMk id="5" creationId="{CB40F3E2-6512-7061-C3F0-2860ADDD89D6}"/>
          </ac:spMkLst>
        </pc:spChg>
        <pc:spChg chg="mod">
          <ac:chgData name="Reissner, Nina Sophie" userId="43e06582-60de-4375-8740-dcf13bba305d" providerId="ADAL" clId="{6D6C15C6-5708-4248-9313-596D19FD4CF3}" dt="2026-05-08T12:28:03.076" v="1442" actId="20577"/>
          <ac:spMkLst>
            <pc:docMk/>
            <pc:sldMk cId="718586223" sldId="2147479870"/>
            <ac:spMk id="6" creationId="{B09CCEFA-A71D-BA61-A984-06B676981B29}"/>
          </ac:spMkLst>
        </pc:spChg>
        <pc:spChg chg="del">
          <ac:chgData name="Reissner, Nina Sophie" userId="43e06582-60de-4375-8740-dcf13bba305d" providerId="ADAL" clId="{6D6C15C6-5708-4248-9313-596D19FD4CF3}" dt="2026-05-15T11:35:08.056" v="1572" actId="478"/>
          <ac:spMkLst>
            <pc:docMk/>
            <pc:sldMk cId="718586223" sldId="2147479870"/>
            <ac:spMk id="8" creationId="{5532838E-CBE1-B92B-9524-8F8F55FA32B6}"/>
          </ac:spMkLst>
        </pc:spChg>
        <pc:spChg chg="mod">
          <ac:chgData name="Reissner, Nina Sophie" userId="43e06582-60de-4375-8740-dcf13bba305d" providerId="ADAL" clId="{6D6C15C6-5708-4248-9313-596D19FD4CF3}" dt="2026-05-15T11:41:11.762" v="1832" actId="20577"/>
          <ac:spMkLst>
            <pc:docMk/>
            <pc:sldMk cId="718586223" sldId="2147479870"/>
            <ac:spMk id="11" creationId="{8DD3825D-27D0-A7DD-74E9-F34BA123841B}"/>
          </ac:spMkLst>
        </pc:spChg>
        <pc:picChg chg="add mod">
          <ac:chgData name="Reissner, Nina Sophie" userId="43e06582-60de-4375-8740-dcf13bba305d" providerId="ADAL" clId="{6D6C15C6-5708-4248-9313-596D19FD4CF3}" dt="2026-05-08T12:35:59.706" v="1525" actId="1037"/>
          <ac:picMkLst>
            <pc:docMk/>
            <pc:sldMk cId="718586223" sldId="2147479870"/>
            <ac:picMk id="13" creationId="{283DCCF5-0484-77AF-2875-BD835AE5723D}"/>
          </ac:picMkLst>
        </pc:picChg>
        <pc:picChg chg="add mod">
          <ac:chgData name="Reissner, Nina Sophie" userId="43e06582-60de-4375-8740-dcf13bba305d" providerId="ADAL" clId="{6D6C15C6-5708-4248-9313-596D19FD4CF3}" dt="2026-05-08T12:35:59.706" v="1525" actId="1037"/>
          <ac:picMkLst>
            <pc:docMk/>
            <pc:sldMk cId="718586223" sldId="2147479870"/>
            <ac:picMk id="19" creationId="{2E6F2203-E387-9506-21C6-341BFAC1FD1B}"/>
          </ac:picMkLst>
        </pc:picChg>
        <pc:picChg chg="add mod">
          <ac:chgData name="Reissner, Nina Sophie" userId="43e06582-60de-4375-8740-dcf13bba305d" providerId="ADAL" clId="{6D6C15C6-5708-4248-9313-596D19FD4CF3}" dt="2026-05-08T12:35:59.706" v="1525" actId="1037"/>
          <ac:picMkLst>
            <pc:docMk/>
            <pc:sldMk cId="718586223" sldId="2147479870"/>
            <ac:picMk id="21" creationId="{7E0E9857-3AC4-FF0E-B289-59A24ECBB437}"/>
          </ac:picMkLst>
        </pc:picChg>
      </pc:sldChg>
      <pc:sldChg chg="add del">
        <pc:chgData name="Reissner, Nina Sophie" userId="43e06582-60de-4375-8740-dcf13bba305d" providerId="ADAL" clId="{6D6C15C6-5708-4248-9313-596D19FD4CF3}" dt="2026-05-15T11:46:21.091" v="1879" actId="47"/>
        <pc:sldMkLst>
          <pc:docMk/>
          <pc:sldMk cId="4189097945" sldId="2147479871"/>
        </pc:sldMkLst>
      </pc:sldChg>
      <pc:sldMasterChg chg="addSp modSp mod">
        <pc:chgData name="Reissner, Nina Sophie" userId="43e06582-60de-4375-8740-dcf13bba305d" providerId="ADAL" clId="{6D6C15C6-5708-4248-9313-596D19FD4CF3}" dt="2026-05-07T14:06:55.818" v="442" actId="790"/>
        <pc:sldMasterMkLst>
          <pc:docMk/>
          <pc:sldMasterMk cId="1077159752" sldId="2147483648"/>
        </pc:sldMasterMkLst>
        <pc:spChg chg="add mod">
          <ac:chgData name="Reissner, Nina Sophie" userId="43e06582-60de-4375-8740-dcf13bba305d" providerId="ADAL" clId="{6D6C15C6-5708-4248-9313-596D19FD4CF3}" dt="2026-05-07T14:06:55.818" v="442" actId="790"/>
          <ac:spMkLst>
            <pc:docMk/>
            <pc:sldMasterMk cId="1077159752" sldId="2147483648"/>
            <ac:spMk id="5" creationId="{9FCD3073-55E0-1B4A-CEBA-5DD73DB77575}"/>
          </ac:spMkLst>
        </pc:spChg>
      </pc:sldMasterChg>
      <pc:sldMasterChg chg="modSp mod">
        <pc:chgData name="Reissner, Nina Sophie" userId="43e06582-60de-4375-8740-dcf13bba305d" providerId="ADAL" clId="{6D6C15C6-5708-4248-9313-596D19FD4CF3}" dt="2026-05-07T14:07:01.881" v="443" actId="790"/>
        <pc:sldMasterMkLst>
          <pc:docMk/>
          <pc:sldMasterMk cId="1576326891" sldId="2147483912"/>
        </pc:sldMasterMkLst>
        <pc:spChg chg="mod">
          <ac:chgData name="Reissner, Nina Sophie" userId="43e06582-60de-4375-8740-dcf13bba305d" providerId="ADAL" clId="{6D6C15C6-5708-4248-9313-596D19FD4CF3}" dt="2026-05-07T14:07:01.881" v="443" actId="790"/>
          <ac:spMkLst>
            <pc:docMk/>
            <pc:sldMasterMk cId="1576326891" sldId="2147483912"/>
            <ac:spMk id="4" creationId="{8063DDA4-900E-B123-BDFE-1C7E45F1DA80}"/>
          </ac:spMkLst>
        </pc:spChg>
      </pc:sldMasterChg>
    </pc:docChg>
  </pc:docChgLst>
  <pc:docChgLst>
    <pc:chgData name="Gähle, Laura" userId="S::laura.gaehle_ideenstadtwerke.de#ext#@fraunhofer.onmicrosoft.com::c12acc44-acfa-4dda-8041-26cc9fc91e2c" providerId="AD" clId="Web-{BD201B83-7790-948D-EB94-F166B8E07F45}"/>
    <pc:docChg chg="mod">
      <pc:chgData name="Gähle, Laura" userId="S::laura.gaehle_ideenstadtwerke.de#ext#@fraunhofer.onmicrosoft.com::c12acc44-acfa-4dda-8041-26cc9fc91e2c" providerId="AD" clId="Web-{BD201B83-7790-948D-EB94-F166B8E07F45}" dt="2026-05-13T13:43:10.974" v="0"/>
      <pc:docMkLst>
        <pc:docMk/>
      </pc:docMkLst>
    </pc:docChg>
  </pc:docChgLst>
  <pc:docChgLst>
    <pc:chgData name="Reissner, Nina Sophie" userId="S::nina.reissner_fir.rwth-aachen.de#ext#@fraunhofer.onmicrosoft.com::61a2aa2c-0bbb-4d5c-b2a5-30417a237a3f" providerId="AD" clId="Web-{D9C89AEA-6605-852F-9EEB-E0802D323E2C}"/>
    <pc:docChg chg="addSld">
      <pc:chgData name="Reissner, Nina Sophie" userId="S::nina.reissner_fir.rwth-aachen.de#ext#@fraunhofer.onmicrosoft.com::61a2aa2c-0bbb-4d5c-b2a5-30417a237a3f" providerId="AD" clId="Web-{D9C89AEA-6605-852F-9EEB-E0802D323E2C}" dt="2026-05-15T11:53:35.500" v="0"/>
      <pc:docMkLst>
        <pc:docMk/>
      </pc:docMkLst>
      <pc:sldChg chg="add">
        <pc:chgData name="Reissner, Nina Sophie" userId="S::nina.reissner_fir.rwth-aachen.de#ext#@fraunhofer.onmicrosoft.com::61a2aa2c-0bbb-4d5c-b2a5-30417a237a3f" providerId="AD" clId="Web-{D9C89AEA-6605-852F-9EEB-E0802D323E2C}" dt="2026-05-15T11:53:35.500" v="0"/>
        <pc:sldMkLst>
          <pc:docMk/>
          <pc:sldMk cId="1467405734" sldId="2147479871"/>
        </pc:sldMkLst>
      </pc:sldChg>
      <pc:sldMasterChg chg="addSldLayout">
        <pc:chgData name="Reissner, Nina Sophie" userId="S::nina.reissner_fir.rwth-aachen.de#ext#@fraunhofer.onmicrosoft.com::61a2aa2c-0bbb-4d5c-b2a5-30417a237a3f" providerId="AD" clId="Web-{D9C89AEA-6605-852F-9EEB-E0802D323E2C}" dt="2026-05-15T11:53:35.500" v="0"/>
        <pc:sldMasterMkLst>
          <pc:docMk/>
          <pc:sldMasterMk cId="1077159752" sldId="2147483648"/>
        </pc:sldMasterMkLst>
        <pc:sldLayoutChg chg="add">
          <pc:chgData name="Reissner, Nina Sophie" userId="S::nina.reissner_fir.rwth-aachen.de#ext#@fraunhofer.onmicrosoft.com::61a2aa2c-0bbb-4d5c-b2a5-30417a237a3f" providerId="AD" clId="Web-{D9C89AEA-6605-852F-9EEB-E0802D323E2C}" dt="2026-05-15T11:53:35.500" v="0"/>
          <pc:sldLayoutMkLst>
            <pc:docMk/>
            <pc:sldMasterMk cId="1077159752" sldId="2147483648"/>
            <pc:sldLayoutMk cId="201860774" sldId="2147483920"/>
          </pc:sldLayoutMkLst>
        </pc:sldLayoutChg>
      </pc:sldMasterChg>
    </pc:docChg>
  </pc:docChgLst>
  <pc:docChgLst>
    <pc:chgData name="Mittreiter, Annedore" userId="260d9de5-7024-44cd-90a7-7ecab417c970" providerId="ADAL" clId="{8138EFF5-E63E-4D76-8780-9342EECB2412}"/>
    <pc:docChg chg="undo custSel modSld">
      <pc:chgData name="Mittreiter, Annedore" userId="260d9de5-7024-44cd-90a7-7ecab417c970" providerId="ADAL" clId="{8138EFF5-E63E-4D76-8780-9342EECB2412}" dt="2026-04-21T15:34:32.528" v="13" actId="20577"/>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6049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txBody>
          <a:bodyPr/>
          <a:lstStyle/>
          <a:p>
            <a:endParaRPr lang="de-DE"/>
          </a:p>
        </p:txBody>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41166643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BB428-1680-B5DB-0FBB-61FB4CADFA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805319-AE10-C2BA-982A-FF2E4ECC9AB3}"/>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8ED276DE-2CA9-68CC-3E25-67996C2DD60F}"/>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37DAD20A-3797-D398-4F92-CE64BF4BCA37}"/>
              </a:ext>
            </a:extLst>
          </p:cNvPr>
          <p:cNvSpPr>
            <a:spLocks noGrp="1"/>
          </p:cNvSpPr>
          <p:nvPr>
            <p:ph type="sldNum" sz="quarter" idx="10"/>
          </p:nvPr>
        </p:nvSpPr>
        <p:spPr/>
        <p:txBody>
          <a:bodyPr/>
          <a:lstStyle/>
          <a:p>
            <a:fld id="{F7021451-1387-4CA6-816F-3879F97B5CBC}" type="slidenum">
              <a:rPr lang="de-DE" smtClean="0"/>
              <a:t>11</a:t>
            </a:fld>
            <a:endParaRPr lang="de-DE" dirty="0"/>
          </a:p>
        </p:txBody>
      </p:sp>
    </p:spTree>
    <p:extLst>
      <p:ext uri="{BB962C8B-B14F-4D97-AF65-F5344CB8AC3E}">
        <p14:creationId xmlns:p14="http://schemas.microsoft.com/office/powerpoint/2010/main" val="88923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de-DE"/>
          </a:p>
        </p:txBody>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fld id="{F7021451-1387-4CA6-816F-3879F97B5CBC}" type="slidenum">
              <a:rPr lang="de-DE" smtClean="0"/>
              <a:t>2</a:t>
            </a:fld>
            <a:endParaRPr lang="de-DE" dirty="0"/>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378094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DF7D0-D45A-11E2-5C81-652DA604F1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D58506-5C46-40E6-1E35-1985AFDC1819}"/>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5BFD834B-E458-0B1C-A72F-904D7036F207}"/>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0A7D1900-39D6-52F0-A608-6D25CD315368}"/>
              </a:ext>
            </a:extLst>
          </p:cNvPr>
          <p:cNvSpPr>
            <a:spLocks noGrp="1"/>
          </p:cNvSpPr>
          <p:nvPr>
            <p:ph type="sldNum" sz="quarter" idx="10"/>
          </p:nvPr>
        </p:nvSpPr>
        <p:spPr/>
        <p:txBody>
          <a:bodyPr/>
          <a:lstStyle/>
          <a:p>
            <a:fld id="{F7021451-1387-4CA6-816F-3879F97B5CBC}" type="slidenum">
              <a:rPr lang="de-DE" smtClean="0"/>
              <a:t>4</a:t>
            </a:fld>
            <a:endParaRPr lang="de-DE" dirty="0"/>
          </a:p>
        </p:txBody>
      </p:sp>
    </p:spTree>
    <p:extLst>
      <p:ext uri="{BB962C8B-B14F-4D97-AF65-F5344CB8AC3E}">
        <p14:creationId xmlns:p14="http://schemas.microsoft.com/office/powerpoint/2010/main" val="99105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212FB-8A84-DBFE-AE2F-34B3F0DA37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B3130C-35D8-73FB-8040-9F0D0EDCA51B}"/>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D2B8FB0A-4741-CB55-1A86-A3F64EFFFD89}"/>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26364679-F563-7AB1-25DB-DBC68F82D523}"/>
              </a:ext>
            </a:extLst>
          </p:cNvPr>
          <p:cNvSpPr>
            <a:spLocks noGrp="1"/>
          </p:cNvSpPr>
          <p:nvPr>
            <p:ph type="sldNum" sz="quarter" idx="10"/>
          </p:nvPr>
        </p:nvSpPr>
        <p:spPr/>
        <p:txBody>
          <a:bodyPr/>
          <a:lstStyle/>
          <a:p>
            <a:fld id="{F7021451-1387-4CA6-816F-3879F97B5CBC}" type="slidenum">
              <a:rPr lang="de-DE" smtClean="0"/>
              <a:t>6</a:t>
            </a:fld>
            <a:endParaRPr lang="de-DE" dirty="0"/>
          </a:p>
        </p:txBody>
      </p:sp>
    </p:spTree>
    <p:extLst>
      <p:ext uri="{BB962C8B-B14F-4D97-AF65-F5344CB8AC3E}">
        <p14:creationId xmlns:p14="http://schemas.microsoft.com/office/powerpoint/2010/main" val="1580183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45614-A7BC-D218-3E09-58542ECABA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D988B8-437B-71B0-5769-A0C3F4C82870}"/>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80533100-406C-6575-073C-5430AC7C99C8}"/>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E46D6AE5-4684-EE43-25A2-28ED4D620F3F}"/>
              </a:ext>
            </a:extLst>
          </p:cNvPr>
          <p:cNvSpPr>
            <a:spLocks noGrp="1"/>
          </p:cNvSpPr>
          <p:nvPr>
            <p:ph type="sldNum" sz="quarter" idx="10"/>
          </p:nvPr>
        </p:nvSpPr>
        <p:spPr/>
        <p:txBody>
          <a:bodyPr/>
          <a:lstStyle/>
          <a:p>
            <a:fld id="{F7021451-1387-4CA6-816F-3879F97B5CBC}" type="slidenum">
              <a:rPr lang="de-DE" smtClean="0"/>
              <a:t>7</a:t>
            </a:fld>
            <a:endParaRPr lang="de-DE" dirty="0"/>
          </a:p>
        </p:txBody>
      </p:sp>
    </p:spTree>
    <p:extLst>
      <p:ext uri="{BB962C8B-B14F-4D97-AF65-F5344CB8AC3E}">
        <p14:creationId xmlns:p14="http://schemas.microsoft.com/office/powerpoint/2010/main" val="1626829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736BC-C69F-A6F8-31C2-CEE9EDF394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31715E-D03A-5BC4-4C77-B6C3DC06488F}"/>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BDEF0B2E-4DDA-3483-4E20-B02C9507DD36}"/>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F83F737E-7432-9DFE-A3E7-0A4E09ABF24A}"/>
              </a:ext>
            </a:extLst>
          </p:cNvPr>
          <p:cNvSpPr>
            <a:spLocks noGrp="1"/>
          </p:cNvSpPr>
          <p:nvPr>
            <p:ph type="sldNum" sz="quarter" idx="10"/>
          </p:nvPr>
        </p:nvSpPr>
        <p:spPr/>
        <p:txBody>
          <a:bodyPr/>
          <a:lstStyle/>
          <a:p>
            <a:fld id="{F7021451-1387-4CA6-816F-3879F97B5CBC}" type="slidenum">
              <a:rPr lang="de-DE" smtClean="0"/>
              <a:t>8</a:t>
            </a:fld>
            <a:endParaRPr lang="de-DE" dirty="0"/>
          </a:p>
        </p:txBody>
      </p:sp>
    </p:spTree>
    <p:extLst>
      <p:ext uri="{BB962C8B-B14F-4D97-AF65-F5344CB8AC3E}">
        <p14:creationId xmlns:p14="http://schemas.microsoft.com/office/powerpoint/2010/main" val="134045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txBody>
          <a:bodyPr/>
          <a:lstStyle/>
          <a:p>
            <a:endParaRPr lang="de-DE"/>
          </a:p>
        </p:txBody>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75177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txBody>
          <a:bodyPr/>
          <a:lstStyle/>
          <a:p>
            <a:endParaRPr lang="de-DE"/>
          </a:p>
        </p:txBody>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2546944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Grüne Striche)">
    <p:spTree>
      <p:nvGrpSpPr>
        <p:cNvPr id="1" name=""/>
        <p:cNvGrpSpPr/>
        <p:nvPr/>
      </p:nvGrpSpPr>
      <p:grpSpPr>
        <a:xfrm>
          <a:off x="0" y="0"/>
          <a:ext cx="0" cy="0"/>
          <a:chOff x="0" y="0"/>
          <a:chExt cx="0" cy="0"/>
        </a:xfrm>
      </p:grpSpPr>
      <p:sp>
        <p:nvSpPr>
          <p:cNvPr id="2" name="Titel 1"/>
          <p:cNvSpPr>
            <a:spLocks noGrp="1"/>
          </p:cNvSpPr>
          <p:nvPr>
            <p:ph type="ctrTitle"/>
          </p:nvPr>
        </p:nvSpPr>
        <p:spPr>
          <a:xfrm>
            <a:off x="1523802" y="1122363"/>
            <a:ext cx="9142810" cy="2387600"/>
          </a:xfrm>
        </p:spPr>
        <p:txBody>
          <a:bodyPr anchor="b"/>
          <a:lstStyle>
            <a:lvl1pPr algn="ctr">
              <a:defRPr sz="5999"/>
            </a:lvl1pPr>
          </a:lstStyle>
          <a:p>
            <a:r>
              <a:rPr lang="de-DE"/>
              <a:t>Mastertitelformat bearbeiten</a:t>
            </a:r>
          </a:p>
        </p:txBody>
      </p:sp>
      <p:sp>
        <p:nvSpPr>
          <p:cNvPr id="3" name="Untertitel 2"/>
          <p:cNvSpPr>
            <a:spLocks noGrp="1"/>
          </p:cNvSpPr>
          <p:nvPr>
            <p:ph type="subTitle" idx="1"/>
          </p:nvPr>
        </p:nvSpPr>
        <p:spPr>
          <a:xfrm>
            <a:off x="1523802" y="3602039"/>
            <a:ext cx="9142810" cy="382733"/>
          </a:xfrm>
        </p:spPr>
        <p:txBody>
          <a:bodyPr/>
          <a:lstStyle>
            <a:lvl1pPr marL="0" indent="0" algn="ctr">
              <a:buNone/>
              <a:defRPr sz="2400">
                <a:solidFill>
                  <a:schemeClr val="tx1"/>
                </a:solidFill>
              </a:defRPr>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de-DE"/>
              <a:t>Master-Untertitelformat bearbeiten</a:t>
            </a:r>
          </a:p>
        </p:txBody>
      </p:sp>
      <p:sp>
        <p:nvSpPr>
          <p:cNvPr id="7" name="Line 12"/>
          <p:cNvSpPr>
            <a:spLocks noChangeShapeType="1"/>
          </p:cNvSpPr>
          <p:nvPr userDrawn="1"/>
        </p:nvSpPr>
        <p:spPr bwMode="auto">
          <a:xfrm>
            <a:off x="0" y="495972"/>
            <a:ext cx="12190413" cy="3"/>
          </a:xfrm>
          <a:prstGeom prst="line">
            <a:avLst/>
          </a:prstGeom>
          <a:noFill/>
          <a:ln w="762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13" name="Rechteck 12">
            <a:extLst>
              <a:ext uri="{FF2B5EF4-FFF2-40B4-BE49-F238E27FC236}">
                <a16:creationId xmlns:a16="http://schemas.microsoft.com/office/drawing/2014/main" id="{8161DBB7-8C7E-001D-E666-54702524619F}"/>
              </a:ext>
            </a:extLst>
          </p:cNvPr>
          <p:cNvSpPr/>
          <p:nvPr userDrawn="1"/>
        </p:nvSpPr>
        <p:spPr>
          <a:xfrm>
            <a:off x="310678" y="1029810"/>
            <a:ext cx="639110" cy="31958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7986" tIns="107986" rIns="107986" bIns="107986" rtlCol="0" anchor="ctr"/>
          <a:lstStyle/>
          <a:p>
            <a:pPr marL="179982" indent="-179982" algn="l">
              <a:lnSpc>
                <a:spcPts val="1960"/>
              </a:lnSpc>
              <a:buClr>
                <a:schemeClr val="accent1"/>
              </a:buClr>
              <a:buFont typeface="Wingdings" panose="05000000000000000000" pitchFamily="2" charset="2"/>
              <a:buChar char="§"/>
            </a:pPr>
            <a:endParaRPr lang="de-DE" sz="1400">
              <a:solidFill>
                <a:schemeClr val="tx1"/>
              </a:solidFill>
            </a:endParaRPr>
          </a:p>
        </p:txBody>
      </p:sp>
      <p:sp>
        <p:nvSpPr>
          <p:cNvPr id="12" name="Line 12">
            <a:extLst>
              <a:ext uri="{FF2B5EF4-FFF2-40B4-BE49-F238E27FC236}">
                <a16:creationId xmlns:a16="http://schemas.microsoft.com/office/drawing/2014/main" id="{7AB3F358-5A69-0112-A19F-ADD8AEE1311C}"/>
              </a:ext>
            </a:extLst>
          </p:cNvPr>
          <p:cNvSpPr>
            <a:spLocks noChangeShapeType="1"/>
          </p:cNvSpPr>
          <p:nvPr userDrawn="1"/>
        </p:nvSpPr>
        <p:spPr bwMode="auto">
          <a:xfrm>
            <a:off x="1199269" y="3553610"/>
            <a:ext cx="9717277"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chorCtr="0">
            <a:noAutofit/>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15400679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2959" y="4406902"/>
            <a:ext cx="10361851" cy="1362075"/>
          </a:xfrm>
        </p:spPr>
        <p:txBody>
          <a:bodyPr/>
          <a:lstStyle>
            <a:lvl1pPr algn="l">
              <a:defRPr sz="4000" b="1" cap="all"/>
            </a:lvl1pPr>
          </a:lstStyle>
          <a:p>
            <a:r>
              <a:rPr lang="de-DE"/>
              <a:t>Mastertitelformat bearbeiten</a:t>
            </a:r>
          </a:p>
        </p:txBody>
      </p:sp>
      <p:sp>
        <p:nvSpPr>
          <p:cNvPr id="3" name="Textplatzhalter 2"/>
          <p:cNvSpPr>
            <a:spLocks noGrp="1"/>
          </p:cNvSpPr>
          <p:nvPr>
            <p:ph type="body" idx="1"/>
          </p:nvPr>
        </p:nvSpPr>
        <p:spPr>
          <a:xfrm>
            <a:off x="962959" y="2906713"/>
            <a:ext cx="10361851" cy="1500187"/>
          </a:xfrm>
        </p:spPr>
        <p:txBody>
          <a:bodyPr anchor="b"/>
          <a:lstStyle>
            <a:lvl1pPr marL="0" indent="0">
              <a:buNone/>
              <a:defRPr sz="2000"/>
            </a:lvl1pPr>
            <a:lvl2pPr marL="457154" indent="0">
              <a:buNone/>
              <a:defRPr sz="1800"/>
            </a:lvl2pPr>
            <a:lvl3pPr marL="914309" indent="0">
              <a:buNone/>
              <a:defRPr sz="1600"/>
            </a:lvl3pPr>
            <a:lvl4pPr marL="1371463" indent="0">
              <a:buNone/>
              <a:defRPr sz="1400"/>
            </a:lvl4pPr>
            <a:lvl5pPr marL="1828617" indent="0">
              <a:buNone/>
              <a:defRPr sz="1400"/>
            </a:lvl5pPr>
            <a:lvl6pPr marL="2285771" indent="0">
              <a:buNone/>
              <a:defRPr sz="1400"/>
            </a:lvl6pPr>
            <a:lvl7pPr marL="2742926" indent="0">
              <a:buNone/>
              <a:defRPr sz="1400"/>
            </a:lvl7pPr>
            <a:lvl8pPr marL="3200080" indent="0">
              <a:buNone/>
              <a:defRPr sz="1400"/>
            </a:lvl8pPr>
            <a:lvl9pPr marL="3657234" indent="0">
              <a:buNone/>
              <a:defRPr sz="1400"/>
            </a:lvl9pPr>
          </a:lstStyle>
          <a:p>
            <a:pPr lvl="0"/>
            <a:r>
              <a:rPr lang="de-DE"/>
              <a:t>Mastertextformat bearbeiten</a:t>
            </a:r>
          </a:p>
        </p:txBody>
      </p:sp>
    </p:spTree>
    <p:extLst>
      <p:ext uri="{BB962C8B-B14F-4D97-AF65-F5344CB8AC3E}">
        <p14:creationId xmlns:p14="http://schemas.microsoft.com/office/powerpoint/2010/main" val="1810506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4" name="Textplatzhalter 2">
            <a:extLst>
              <a:ext uri="{FF2B5EF4-FFF2-40B4-BE49-F238E27FC236}">
                <a16:creationId xmlns:a16="http://schemas.microsoft.com/office/drawing/2014/main" id="{B142BDB1-7766-25A3-04D7-D6E452087840}"/>
              </a:ext>
            </a:extLst>
          </p:cNvPr>
          <p:cNvSpPr>
            <a:spLocks noGrp="1"/>
          </p:cNvSpPr>
          <p:nvPr>
            <p:ph type="body" sz="quarter" idx="10" hasCustomPrompt="1"/>
          </p:nvPr>
        </p:nvSpPr>
        <p:spPr>
          <a:xfrm>
            <a:off x="622220" y="1773238"/>
            <a:ext cx="10944275"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3" name="Line 13">
            <a:extLst>
              <a:ext uri="{FF2B5EF4-FFF2-40B4-BE49-F238E27FC236}">
                <a16:creationId xmlns:a16="http://schemas.microsoft.com/office/drawing/2014/main" id="{AB32FB32-5EBF-CBE2-D026-09482367B9DC}"/>
              </a:ext>
            </a:extLst>
          </p:cNvPr>
          <p:cNvSpPr>
            <a:spLocks noChangeShapeType="1"/>
          </p:cNvSpPr>
          <p:nvPr userDrawn="1"/>
        </p:nvSpPr>
        <p:spPr bwMode="auto">
          <a:xfrm>
            <a:off x="613754" y="1408358"/>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2833480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2339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 Inhalt (Grüne Striche)">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531EEFB-05C5-0448-3F14-826E9A7E547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5" name="think-cell data - do not delete" hidden="1">
                        <a:extLst>
                          <a:ext uri="{FF2B5EF4-FFF2-40B4-BE49-F238E27FC236}">
                            <a16:creationId xmlns:a16="http://schemas.microsoft.com/office/drawing/2014/main" id="{4531EEFB-05C5-0448-3F14-826E9A7E54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Line 12">
            <a:extLst>
              <a:ext uri="{FF2B5EF4-FFF2-40B4-BE49-F238E27FC236}">
                <a16:creationId xmlns:a16="http://schemas.microsoft.com/office/drawing/2014/main" id="{F5EAEA47-84D5-63DB-3F2A-9579C89EFBCD}"/>
              </a:ext>
            </a:extLst>
          </p:cNvPr>
          <p:cNvSpPr>
            <a:spLocks noChangeShapeType="1"/>
          </p:cNvSpPr>
          <p:nvPr userDrawn="1"/>
        </p:nvSpPr>
        <p:spPr bwMode="auto">
          <a:xfrm>
            <a:off x="613754" y="476250"/>
            <a:ext cx="10962906" cy="0"/>
          </a:xfrm>
          <a:prstGeom prst="line">
            <a:avLst/>
          </a:prstGeom>
          <a:noFill/>
          <a:ln w="508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4" name="Line 13">
            <a:extLst>
              <a:ext uri="{FF2B5EF4-FFF2-40B4-BE49-F238E27FC236}">
                <a16:creationId xmlns:a16="http://schemas.microsoft.com/office/drawing/2014/main" id="{ACFE651E-C6FF-44E7-5325-271660B13F77}"/>
              </a:ext>
            </a:extLst>
          </p:cNvPr>
          <p:cNvSpPr>
            <a:spLocks noChangeShapeType="1"/>
          </p:cNvSpPr>
          <p:nvPr userDrawn="1"/>
        </p:nvSpPr>
        <p:spPr bwMode="auto">
          <a:xfrm>
            <a:off x="613754" y="1651156"/>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7" name="Rectangle 2">
            <a:extLst>
              <a:ext uri="{FF2B5EF4-FFF2-40B4-BE49-F238E27FC236}">
                <a16:creationId xmlns:a16="http://schemas.microsoft.com/office/drawing/2014/main" id="{5FA2093A-A108-5C95-D789-35D4821BF26E}"/>
              </a:ext>
            </a:extLst>
          </p:cNvPr>
          <p:cNvSpPr>
            <a:spLocks noGrp="1" noChangeArrowheads="1"/>
          </p:cNvSpPr>
          <p:nvPr>
            <p:ph type="ctrTitle"/>
          </p:nvPr>
        </p:nvSpPr>
        <p:spPr>
          <a:xfrm>
            <a:off x="613754" y="528346"/>
            <a:ext cx="10962905" cy="1044575"/>
          </a:xfrm>
        </p:spPr>
        <p:txBody>
          <a:bodyPr vert="horz" rIns="0"/>
          <a:lstStyle>
            <a:lvl1pPr>
              <a:defRPr sz="3200"/>
            </a:lvl1pPr>
          </a:lstStyle>
          <a:p>
            <a:pPr lvl="0"/>
            <a:r>
              <a:rPr lang="de-DE" noProof="0" dirty="0"/>
              <a:t>Mastertitelformat bearbeiten</a:t>
            </a:r>
          </a:p>
        </p:txBody>
      </p:sp>
      <p:sp>
        <p:nvSpPr>
          <p:cNvPr id="2" name="Textplatzhalter 2">
            <a:extLst>
              <a:ext uri="{FF2B5EF4-FFF2-40B4-BE49-F238E27FC236}">
                <a16:creationId xmlns:a16="http://schemas.microsoft.com/office/drawing/2014/main" id="{ABA42281-EF41-07DC-81CB-505C747A6A45}"/>
              </a:ext>
            </a:extLst>
          </p:cNvPr>
          <p:cNvSpPr>
            <a:spLocks noGrp="1"/>
          </p:cNvSpPr>
          <p:nvPr>
            <p:ph type="body" sz="quarter" idx="10" hasCustomPrompt="1"/>
          </p:nvPr>
        </p:nvSpPr>
        <p:spPr>
          <a:xfrm>
            <a:off x="622220" y="1773238"/>
            <a:ext cx="10944275"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01860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elfolie (Grüne Striche)">
    <p:spTree>
      <p:nvGrpSpPr>
        <p:cNvPr id="1" name=""/>
        <p:cNvGrpSpPr/>
        <p:nvPr/>
      </p:nvGrpSpPr>
      <p:grpSpPr>
        <a:xfrm>
          <a:off x="0" y="0"/>
          <a:ext cx="0" cy="0"/>
          <a:chOff x="0" y="0"/>
          <a:chExt cx="0" cy="0"/>
        </a:xfrm>
      </p:grpSpPr>
      <p:sp>
        <p:nvSpPr>
          <p:cNvPr id="2" name="Titel 1"/>
          <p:cNvSpPr>
            <a:spLocks noGrp="1"/>
          </p:cNvSpPr>
          <p:nvPr>
            <p:ph type="ctrTitle"/>
          </p:nvPr>
        </p:nvSpPr>
        <p:spPr>
          <a:xfrm>
            <a:off x="1523802" y="1122363"/>
            <a:ext cx="9142810" cy="2387600"/>
          </a:xfrm>
        </p:spPr>
        <p:txBody>
          <a:bodyPr anchor="b"/>
          <a:lstStyle>
            <a:lvl1pPr algn="ctr">
              <a:defRPr sz="5999"/>
            </a:lvl1pPr>
          </a:lstStyle>
          <a:p>
            <a:r>
              <a:rPr lang="de-DE"/>
              <a:t>Mastertitelformat bearbeiten</a:t>
            </a:r>
          </a:p>
        </p:txBody>
      </p:sp>
      <p:sp>
        <p:nvSpPr>
          <p:cNvPr id="3" name="Untertitel 2"/>
          <p:cNvSpPr>
            <a:spLocks noGrp="1"/>
          </p:cNvSpPr>
          <p:nvPr>
            <p:ph type="subTitle" idx="1"/>
          </p:nvPr>
        </p:nvSpPr>
        <p:spPr>
          <a:xfrm>
            <a:off x="1523802" y="3602039"/>
            <a:ext cx="9142810" cy="382733"/>
          </a:xfrm>
        </p:spPr>
        <p:txBody>
          <a:bodyPr/>
          <a:lstStyle>
            <a:lvl1pPr marL="0" indent="0" algn="ctr">
              <a:buNone/>
              <a:defRPr sz="2400">
                <a:solidFill>
                  <a:schemeClr val="tx1"/>
                </a:solidFill>
              </a:defRPr>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de-DE"/>
              <a:t>Master-Untertitelformat bearbeiten</a:t>
            </a:r>
          </a:p>
        </p:txBody>
      </p:sp>
      <p:sp>
        <p:nvSpPr>
          <p:cNvPr id="7" name="Line 12"/>
          <p:cNvSpPr>
            <a:spLocks noChangeShapeType="1"/>
          </p:cNvSpPr>
          <p:nvPr userDrawn="1"/>
        </p:nvSpPr>
        <p:spPr bwMode="auto">
          <a:xfrm>
            <a:off x="0" y="495972"/>
            <a:ext cx="12190413" cy="3"/>
          </a:xfrm>
          <a:prstGeom prst="line">
            <a:avLst/>
          </a:prstGeom>
          <a:noFill/>
          <a:ln w="762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13" name="Rechteck 12">
            <a:extLst>
              <a:ext uri="{FF2B5EF4-FFF2-40B4-BE49-F238E27FC236}">
                <a16:creationId xmlns:a16="http://schemas.microsoft.com/office/drawing/2014/main" id="{8161DBB7-8C7E-001D-E666-54702524619F}"/>
              </a:ext>
            </a:extLst>
          </p:cNvPr>
          <p:cNvSpPr/>
          <p:nvPr userDrawn="1"/>
        </p:nvSpPr>
        <p:spPr>
          <a:xfrm>
            <a:off x="310678" y="1029810"/>
            <a:ext cx="639110" cy="31958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7986" tIns="107986" rIns="107986" bIns="107986" rtlCol="0" anchor="ctr"/>
          <a:lstStyle/>
          <a:p>
            <a:pPr marL="179982" indent="-179982" algn="l">
              <a:lnSpc>
                <a:spcPts val="1960"/>
              </a:lnSpc>
              <a:buClr>
                <a:schemeClr val="accent1"/>
              </a:buClr>
              <a:buFont typeface="Wingdings" panose="05000000000000000000" pitchFamily="2" charset="2"/>
              <a:buChar char="§"/>
            </a:pPr>
            <a:endParaRPr lang="de-DE" sz="1400">
              <a:solidFill>
                <a:schemeClr val="tx1"/>
              </a:solidFill>
            </a:endParaRPr>
          </a:p>
        </p:txBody>
      </p:sp>
      <p:sp>
        <p:nvSpPr>
          <p:cNvPr id="12" name="Line 12">
            <a:extLst>
              <a:ext uri="{FF2B5EF4-FFF2-40B4-BE49-F238E27FC236}">
                <a16:creationId xmlns:a16="http://schemas.microsoft.com/office/drawing/2014/main" id="{7AB3F358-5A69-0112-A19F-ADD8AEE1311C}"/>
              </a:ext>
            </a:extLst>
          </p:cNvPr>
          <p:cNvSpPr>
            <a:spLocks noChangeShapeType="1"/>
          </p:cNvSpPr>
          <p:nvPr userDrawn="1"/>
        </p:nvSpPr>
        <p:spPr bwMode="auto">
          <a:xfrm>
            <a:off x="1199269" y="3553610"/>
            <a:ext cx="9717277"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chorCtr="0">
            <a:noAutofit/>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39119351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 Inhalt (Grüne Striche)">
    <p:spTree>
      <p:nvGrpSpPr>
        <p:cNvPr id="1" name=""/>
        <p:cNvGrpSpPr/>
        <p:nvPr/>
      </p:nvGrpSpPr>
      <p:grpSpPr>
        <a:xfrm>
          <a:off x="0" y="0"/>
          <a:ext cx="0" cy="0"/>
          <a:chOff x="0" y="0"/>
          <a:chExt cx="0" cy="0"/>
        </a:xfrm>
      </p:grpSpPr>
      <p:sp>
        <p:nvSpPr>
          <p:cNvPr id="3" name="Line 12">
            <a:extLst>
              <a:ext uri="{FF2B5EF4-FFF2-40B4-BE49-F238E27FC236}">
                <a16:creationId xmlns:a16="http://schemas.microsoft.com/office/drawing/2014/main" id="{F5EAEA47-84D5-63DB-3F2A-9579C89EFBCD}"/>
              </a:ext>
            </a:extLst>
          </p:cNvPr>
          <p:cNvSpPr>
            <a:spLocks noChangeShapeType="1"/>
          </p:cNvSpPr>
          <p:nvPr userDrawn="1"/>
        </p:nvSpPr>
        <p:spPr bwMode="auto">
          <a:xfrm>
            <a:off x="613754" y="476250"/>
            <a:ext cx="10962906" cy="0"/>
          </a:xfrm>
          <a:prstGeom prst="line">
            <a:avLst/>
          </a:prstGeom>
          <a:noFill/>
          <a:ln w="508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4" name="Line 13">
            <a:extLst>
              <a:ext uri="{FF2B5EF4-FFF2-40B4-BE49-F238E27FC236}">
                <a16:creationId xmlns:a16="http://schemas.microsoft.com/office/drawing/2014/main" id="{ACFE651E-C6FF-44E7-5325-271660B13F77}"/>
              </a:ext>
            </a:extLst>
          </p:cNvPr>
          <p:cNvSpPr>
            <a:spLocks noChangeShapeType="1"/>
          </p:cNvSpPr>
          <p:nvPr userDrawn="1"/>
        </p:nvSpPr>
        <p:spPr bwMode="auto">
          <a:xfrm>
            <a:off x="613754" y="1651156"/>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7" name="Rectangle 2">
            <a:extLst>
              <a:ext uri="{FF2B5EF4-FFF2-40B4-BE49-F238E27FC236}">
                <a16:creationId xmlns:a16="http://schemas.microsoft.com/office/drawing/2014/main" id="{5FA2093A-A108-5C95-D789-35D4821BF26E}"/>
              </a:ext>
            </a:extLst>
          </p:cNvPr>
          <p:cNvSpPr>
            <a:spLocks noGrp="1" noChangeArrowheads="1"/>
          </p:cNvSpPr>
          <p:nvPr>
            <p:ph type="ctrTitle"/>
          </p:nvPr>
        </p:nvSpPr>
        <p:spPr>
          <a:xfrm>
            <a:off x="613754" y="528346"/>
            <a:ext cx="10962905" cy="1044575"/>
          </a:xfrm>
        </p:spPr>
        <p:txBody>
          <a:bodyPr/>
          <a:lstStyle>
            <a:lvl1pPr>
              <a:defRPr sz="3200"/>
            </a:lvl1pPr>
          </a:lstStyle>
          <a:p>
            <a:pPr lvl="0"/>
            <a:r>
              <a:rPr lang="de-DE" noProof="0"/>
              <a:t>Mastertitelformat bearbeiten</a:t>
            </a:r>
          </a:p>
        </p:txBody>
      </p:sp>
      <p:sp>
        <p:nvSpPr>
          <p:cNvPr id="2" name="Textplatzhalter 2">
            <a:extLst>
              <a:ext uri="{FF2B5EF4-FFF2-40B4-BE49-F238E27FC236}">
                <a16:creationId xmlns:a16="http://schemas.microsoft.com/office/drawing/2014/main" id="{ABA42281-EF41-07DC-81CB-505C747A6A45}"/>
              </a:ext>
            </a:extLst>
          </p:cNvPr>
          <p:cNvSpPr>
            <a:spLocks noGrp="1"/>
          </p:cNvSpPr>
          <p:nvPr>
            <p:ph type="body" sz="quarter" idx="10" hasCustomPrompt="1"/>
          </p:nvPr>
        </p:nvSpPr>
        <p:spPr>
          <a:xfrm>
            <a:off x="622220" y="1773238"/>
            <a:ext cx="10944275"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747114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29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5" name="Line 13">
            <a:extLst>
              <a:ext uri="{FF2B5EF4-FFF2-40B4-BE49-F238E27FC236}">
                <a16:creationId xmlns:a16="http://schemas.microsoft.com/office/drawing/2014/main" id="{5E5FCE83-056F-58FB-B32B-826AA9DF3EFB}"/>
              </a:ext>
            </a:extLst>
          </p:cNvPr>
          <p:cNvSpPr>
            <a:spLocks noChangeShapeType="1"/>
          </p:cNvSpPr>
          <p:nvPr userDrawn="1"/>
        </p:nvSpPr>
        <p:spPr bwMode="auto">
          <a:xfrm>
            <a:off x="613754" y="1408358"/>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3022415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4" name="Textplatzhalter 2">
            <a:extLst>
              <a:ext uri="{FF2B5EF4-FFF2-40B4-BE49-F238E27FC236}">
                <a16:creationId xmlns:a16="http://schemas.microsoft.com/office/drawing/2014/main" id="{B142BDB1-7766-25A3-04D7-D6E452087840}"/>
              </a:ext>
            </a:extLst>
          </p:cNvPr>
          <p:cNvSpPr>
            <a:spLocks noGrp="1"/>
          </p:cNvSpPr>
          <p:nvPr>
            <p:ph type="body" sz="quarter" idx="10" hasCustomPrompt="1"/>
          </p:nvPr>
        </p:nvSpPr>
        <p:spPr>
          <a:xfrm>
            <a:off x="622220" y="1773238"/>
            <a:ext cx="10944275"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3" name="Line 13">
            <a:extLst>
              <a:ext uri="{FF2B5EF4-FFF2-40B4-BE49-F238E27FC236}">
                <a16:creationId xmlns:a16="http://schemas.microsoft.com/office/drawing/2014/main" id="{AB32FB32-5EBF-CBE2-D026-09482367B9DC}"/>
              </a:ext>
            </a:extLst>
          </p:cNvPr>
          <p:cNvSpPr>
            <a:spLocks noChangeShapeType="1"/>
          </p:cNvSpPr>
          <p:nvPr userDrawn="1"/>
        </p:nvSpPr>
        <p:spPr bwMode="auto">
          <a:xfrm>
            <a:off x="613754" y="1408358"/>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1536046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1.xm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7.xml"/><Relationship Id="rId7"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image" Target="../media/image2.png"/><Relationship Id="rId5" Type="http://schemas.openxmlformats.org/officeDocument/2006/relationships/slideLayout" Target="../slideLayouts/slideLayout9.xml"/><Relationship Id="rId10" Type="http://schemas.openxmlformats.org/officeDocument/2006/relationships/image" Target="../media/image1.emf"/><Relationship Id="rId4" Type="http://schemas.openxmlformats.org/officeDocument/2006/relationships/slideLayout" Target="../slideLayouts/slideLayout8.xml"/><Relationship Id="rId9" Type="http://schemas.openxmlformats.org/officeDocument/2006/relationships/oleObject" Target="../embeddings/oleObject3.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51DB625-2D0B-7A84-B3F4-749FAADEC0C9}"/>
              </a:ext>
            </a:extLst>
          </p:cNvPr>
          <p:cNvGraphicFramePr>
            <a:graphicFrameLocks/>
          </p:cNvGraphicFramePr>
          <p:nvPr userDrawn="1">
            <p:custDataLst>
              <p:tags r:id="rId6"/>
            </p:custDataLst>
            <p:extLst>
              <p:ext uri="{D42A27DB-BD31-4B8C-83A1-F6EECF244321}">
                <p14:modId xmlns:p14="http://schemas.microsoft.com/office/powerpoint/2010/main" val="14743732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7" imgW="344" imgH="344" progId="TCLayout.ActiveDocument.1">
                  <p:embed/>
                </p:oleObj>
              </mc:Choice>
              <mc:Fallback>
                <p:oleObj name="think-cell Folie" r:id="rId7" imgW="344" imgH="344" progId="TCLayout.ActiveDocument.1">
                  <p:embed/>
                  <p:pic>
                    <p:nvPicPr>
                      <p:cNvPr id="3" name="think-cell data - do not delete" hidden="1">
                        <a:extLst>
                          <a:ext uri="{FF2B5EF4-FFF2-40B4-BE49-F238E27FC236}">
                            <a16:creationId xmlns:a16="http://schemas.microsoft.com/office/drawing/2014/main" id="{F51DB625-2D0B-7A84-B3F4-749FAADEC0C9}"/>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026" name="Rectangle 2"/>
          <p:cNvSpPr>
            <a:spLocks noGrp="1" noChangeArrowheads="1"/>
          </p:cNvSpPr>
          <p:nvPr userDrawn="1">
            <p:ph type="title"/>
          </p:nvPr>
        </p:nvSpPr>
        <p:spPr bwMode="auto">
          <a:xfrm>
            <a:off x="613755" y="586570"/>
            <a:ext cx="1096290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Mastertitelformat bearbeiten</a:t>
            </a:r>
          </a:p>
        </p:txBody>
      </p:sp>
      <p:sp>
        <p:nvSpPr>
          <p:cNvPr id="1027" name="Rectangle 3"/>
          <p:cNvSpPr>
            <a:spLocks noGrp="1" noChangeArrowheads="1"/>
          </p:cNvSpPr>
          <p:nvPr userDrawn="1">
            <p:ph type="body" idx="1"/>
          </p:nvPr>
        </p:nvSpPr>
        <p:spPr bwMode="auto">
          <a:xfrm>
            <a:off x="613754" y="1773240"/>
            <a:ext cx="10962906" cy="409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28" name="Line 7"/>
          <p:cNvSpPr>
            <a:spLocks noChangeShapeType="1"/>
          </p:cNvSpPr>
          <p:nvPr userDrawn="1"/>
        </p:nvSpPr>
        <p:spPr bwMode="auto">
          <a:xfrm>
            <a:off x="613755" y="6113463"/>
            <a:ext cx="10962904" cy="19050"/>
          </a:xfrm>
          <a:prstGeom prst="line">
            <a:avLst/>
          </a:prstGeom>
          <a:noFill/>
          <a:ln w="5715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spcAft>
                <a:spcPct val="0"/>
              </a:spcAft>
              <a:buFontTx/>
              <a:buNone/>
            </a:pPr>
            <a:endParaRPr lang="de-DE">
              <a:solidFill>
                <a:srgbClr val="000000"/>
              </a:solidFill>
            </a:endParaRPr>
          </a:p>
        </p:txBody>
      </p:sp>
      <p:sp>
        <p:nvSpPr>
          <p:cNvPr id="1031" name="Rectangle 19"/>
          <p:cNvSpPr>
            <a:spLocks noChangeArrowheads="1"/>
          </p:cNvSpPr>
          <p:nvPr userDrawn="1"/>
        </p:nvSpPr>
        <p:spPr bwMode="auto">
          <a:xfrm>
            <a:off x="662113" y="6309852"/>
            <a:ext cx="81057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defTabSz="669858" eaLnBrk="0" hangingPunct="0">
              <a:spcAft>
                <a:spcPct val="0"/>
              </a:spcAft>
              <a:buFontTx/>
              <a:buNone/>
            </a:pPr>
            <a:r>
              <a:rPr lang="de-DE" sz="900">
                <a:solidFill>
                  <a:srgbClr val="000000"/>
                </a:solidFill>
                <a:latin typeface="Arial" panose="020B0604020202020204" pitchFamily="34" charset="0"/>
                <a:cs typeface="Arial" panose="020B0604020202020204" pitchFamily="34" charset="0"/>
              </a:rPr>
              <a:t>Folie </a:t>
            </a:r>
            <a:fld id="{C195C2E5-C18A-4F56-A436-6CE33104676C}" type="slidenum">
              <a:rPr lang="de-DE" sz="900" smtClean="0">
                <a:solidFill>
                  <a:srgbClr val="000000"/>
                </a:solidFill>
                <a:latin typeface="Arial" panose="020B0604020202020204" pitchFamily="34" charset="0"/>
                <a:cs typeface="Arial" panose="020B0604020202020204" pitchFamily="34" charset="0"/>
              </a:rPr>
              <a:pPr defTabSz="669858" eaLnBrk="0" hangingPunct="0">
                <a:spcAft>
                  <a:spcPct val="0"/>
                </a:spcAft>
                <a:buFontTx/>
                <a:buNone/>
              </a:pPr>
              <a:t>‹#›</a:t>
            </a:fld>
            <a:endParaRPr lang="de-DE" sz="900">
              <a:solidFill>
                <a:srgbClr val="000000"/>
              </a:solidFill>
              <a:latin typeface="Arial" panose="020B0604020202020204" pitchFamily="34" charset="0"/>
              <a:cs typeface="Arial" panose="020B0604020202020204" pitchFamily="34" charset="0"/>
            </a:endParaRPr>
          </a:p>
        </p:txBody>
      </p:sp>
      <p:sp>
        <p:nvSpPr>
          <p:cNvPr id="2" name="Line 12">
            <a:extLst>
              <a:ext uri="{FF2B5EF4-FFF2-40B4-BE49-F238E27FC236}">
                <a16:creationId xmlns:a16="http://schemas.microsoft.com/office/drawing/2014/main" id="{347E6904-3264-249C-0BDA-E960DD2286FA}"/>
              </a:ext>
            </a:extLst>
          </p:cNvPr>
          <p:cNvSpPr>
            <a:spLocks noChangeShapeType="1"/>
          </p:cNvSpPr>
          <p:nvPr userDrawn="1"/>
        </p:nvSpPr>
        <p:spPr bwMode="auto">
          <a:xfrm>
            <a:off x="613754" y="495300"/>
            <a:ext cx="10962906" cy="0"/>
          </a:xfrm>
          <a:prstGeom prst="line">
            <a:avLst/>
          </a:prstGeom>
          <a:noFill/>
          <a:ln w="5715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spcAft>
                <a:spcPct val="0"/>
              </a:spcAft>
              <a:buFontTx/>
              <a:buNone/>
            </a:pPr>
            <a:endParaRPr lang="de-DE">
              <a:solidFill>
                <a:srgbClr val="000000"/>
              </a:solidFill>
            </a:endParaRPr>
          </a:p>
        </p:txBody>
      </p:sp>
      <p:sp>
        <p:nvSpPr>
          <p:cNvPr id="10" name="Rectangle 2">
            <a:extLst>
              <a:ext uri="{FF2B5EF4-FFF2-40B4-BE49-F238E27FC236}">
                <a16:creationId xmlns:a16="http://schemas.microsoft.com/office/drawing/2014/main" id="{E01EF397-7205-E7A3-38EB-4F8A77082F46}"/>
              </a:ext>
            </a:extLst>
          </p:cNvPr>
          <p:cNvSpPr txBox="1">
            <a:spLocks noChangeArrowheads="1"/>
          </p:cNvSpPr>
          <p:nvPr userDrawn="1"/>
        </p:nvSpPr>
        <p:spPr bwMode="auto">
          <a:xfrm>
            <a:off x="613754" y="1049490"/>
            <a:ext cx="1096290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400" b="1">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algn="l" rtl="0" eaLnBrk="1" fontAlgn="base" hangingPunct="1">
              <a:spcBef>
                <a:spcPct val="0"/>
              </a:spcBef>
              <a:spcAft>
                <a:spcPct val="0"/>
              </a:spcAft>
              <a:defRPr sz="2400" b="1">
                <a:solidFill>
                  <a:schemeClr val="tx1"/>
                </a:solidFill>
                <a:latin typeface="Frutiger LT Com 45 Light" pitchFamily="34" charset="0"/>
              </a:defRPr>
            </a:lvl2pPr>
            <a:lvl3pPr algn="l" rtl="0" eaLnBrk="1" fontAlgn="base" hangingPunct="1">
              <a:spcBef>
                <a:spcPct val="0"/>
              </a:spcBef>
              <a:spcAft>
                <a:spcPct val="0"/>
              </a:spcAft>
              <a:defRPr sz="2400" b="1">
                <a:solidFill>
                  <a:schemeClr val="tx1"/>
                </a:solidFill>
                <a:latin typeface="Frutiger LT Com 45 Light" pitchFamily="34" charset="0"/>
              </a:defRPr>
            </a:lvl3pPr>
            <a:lvl4pPr algn="l" rtl="0" eaLnBrk="1" fontAlgn="base" hangingPunct="1">
              <a:spcBef>
                <a:spcPct val="0"/>
              </a:spcBef>
              <a:spcAft>
                <a:spcPct val="0"/>
              </a:spcAft>
              <a:defRPr sz="2400" b="1">
                <a:solidFill>
                  <a:schemeClr val="tx1"/>
                </a:solidFill>
                <a:latin typeface="Frutiger LT Com 45 Light" pitchFamily="34" charset="0"/>
              </a:defRPr>
            </a:lvl4pPr>
            <a:lvl5pPr algn="l" rtl="0" eaLnBrk="1" fontAlgn="base" hangingPunct="1">
              <a:spcBef>
                <a:spcPct val="0"/>
              </a:spcBef>
              <a:spcAft>
                <a:spcPct val="0"/>
              </a:spcAft>
              <a:defRPr sz="2400" b="1">
                <a:solidFill>
                  <a:schemeClr val="tx1"/>
                </a:solidFill>
                <a:latin typeface="Frutiger LT Com 45 Light" pitchFamily="34" charset="0"/>
              </a:defRPr>
            </a:lvl5pPr>
            <a:lvl6pPr marL="457154" algn="l" rtl="0" eaLnBrk="1" fontAlgn="base" hangingPunct="1">
              <a:spcBef>
                <a:spcPct val="0"/>
              </a:spcBef>
              <a:spcAft>
                <a:spcPct val="0"/>
              </a:spcAft>
              <a:defRPr sz="2400" b="1">
                <a:solidFill>
                  <a:schemeClr val="tx1"/>
                </a:solidFill>
                <a:latin typeface="Frutiger LT Com 45 Light" pitchFamily="34" charset="0"/>
              </a:defRPr>
            </a:lvl6pPr>
            <a:lvl7pPr marL="914309" algn="l" rtl="0" eaLnBrk="1" fontAlgn="base" hangingPunct="1">
              <a:spcBef>
                <a:spcPct val="0"/>
              </a:spcBef>
              <a:spcAft>
                <a:spcPct val="0"/>
              </a:spcAft>
              <a:defRPr sz="2400" b="1">
                <a:solidFill>
                  <a:schemeClr val="tx1"/>
                </a:solidFill>
                <a:latin typeface="Frutiger LT Com 45 Light" pitchFamily="34" charset="0"/>
              </a:defRPr>
            </a:lvl7pPr>
            <a:lvl8pPr marL="1371463" algn="l" rtl="0" eaLnBrk="1" fontAlgn="base" hangingPunct="1">
              <a:spcBef>
                <a:spcPct val="0"/>
              </a:spcBef>
              <a:spcAft>
                <a:spcPct val="0"/>
              </a:spcAft>
              <a:defRPr sz="2400" b="1">
                <a:solidFill>
                  <a:schemeClr val="tx1"/>
                </a:solidFill>
                <a:latin typeface="Frutiger LT Com 45 Light" pitchFamily="34" charset="0"/>
              </a:defRPr>
            </a:lvl8pPr>
            <a:lvl9pPr marL="1828617" algn="l" rtl="0" eaLnBrk="1" fontAlgn="base" hangingPunct="1">
              <a:spcBef>
                <a:spcPct val="0"/>
              </a:spcBef>
              <a:spcAft>
                <a:spcPct val="0"/>
              </a:spcAft>
              <a:defRPr sz="2400" b="1">
                <a:solidFill>
                  <a:schemeClr val="tx1"/>
                </a:solidFill>
                <a:latin typeface="Frutiger LT Com 45 Light" pitchFamily="34" charset="0"/>
              </a:defRPr>
            </a:lvl9pPr>
          </a:lstStyle>
          <a:p>
            <a:endParaRPr lang="de-DE" sz="2000" b="0" kern="0"/>
          </a:p>
        </p:txBody>
      </p:sp>
      <p:pic>
        <p:nvPicPr>
          <p:cNvPr id="4" name="Grafik 3" descr="Ein Bild, das Schrift, Grafiken, Logo, Grafikdesign enthält.&#10;&#10;KI-generierte Inhalte können fehlerhaft sein.">
            <a:extLst>
              <a:ext uri="{FF2B5EF4-FFF2-40B4-BE49-F238E27FC236}">
                <a16:creationId xmlns:a16="http://schemas.microsoft.com/office/drawing/2014/main" id="{0BD58323-8E02-7AE4-E68A-920432BFFC82}"/>
              </a:ext>
            </a:extLst>
          </p:cNvPr>
          <p:cNvPicPr>
            <a:picLocks noChangeAspect="1"/>
          </p:cNvPicPr>
          <p:nvPr userDrawn="1"/>
        </p:nvPicPr>
        <p:blipFill>
          <a:blip r:embed="rId9"/>
          <a:stretch>
            <a:fillRect/>
          </a:stretch>
        </p:blipFill>
        <p:spPr>
          <a:xfrm>
            <a:off x="4834215" y="6157766"/>
            <a:ext cx="2523570" cy="700234"/>
          </a:xfrm>
          <a:prstGeom prst="rect">
            <a:avLst/>
          </a:prstGeom>
        </p:spPr>
      </p:pic>
      <p:sp>
        <p:nvSpPr>
          <p:cNvPr id="5" name="Textfeld 4">
            <a:extLst>
              <a:ext uri="{FF2B5EF4-FFF2-40B4-BE49-F238E27FC236}">
                <a16:creationId xmlns:a16="http://schemas.microsoft.com/office/drawing/2014/main" id="{9FCD3073-55E0-1B4A-CEBA-5DD73DB77575}"/>
              </a:ext>
            </a:extLst>
          </p:cNvPr>
          <p:cNvSpPr txBox="1"/>
          <p:nvPr userDrawn="1"/>
        </p:nvSpPr>
        <p:spPr>
          <a:xfrm>
            <a:off x="7470475" y="6263842"/>
            <a:ext cx="4106182" cy="488082"/>
          </a:xfrm>
          <a:prstGeom prst="rect">
            <a:avLst/>
          </a:prstGeom>
          <a:noFill/>
        </p:spPr>
        <p:txBody>
          <a:bodyPr wrap="square" rtlCol="0">
            <a:spAutoFit/>
          </a:bodyPr>
          <a:lstStyle/>
          <a:p>
            <a:pPr algn="r">
              <a:lnSpc>
                <a:spcPct val="110000"/>
              </a:lnSpc>
            </a:pPr>
            <a:r>
              <a:rPr lang="de-DE" sz="800"/>
              <a:t>SW.Check wurde entwickelt durch Fraunhofer UMSICHT, das FIR an der RWTH Aachen, das Stadtwerkenetzwerk ASEW und die Ideenstadtwerke </a:t>
            </a:r>
          </a:p>
          <a:p>
            <a:pPr algn="r">
              <a:lnSpc>
                <a:spcPct val="110000"/>
              </a:lnSpc>
            </a:pPr>
            <a:r>
              <a:rPr lang="de-DE" sz="800"/>
              <a:t>im BMWE-geförderten F&amp;E-Projekt Roadmap.SW </a:t>
            </a:r>
            <a:endParaRPr lang="de-DE" sz="800" dirty="0"/>
          </a:p>
        </p:txBody>
      </p:sp>
    </p:spTree>
    <p:extLst>
      <p:ext uri="{BB962C8B-B14F-4D97-AF65-F5344CB8AC3E}">
        <p14:creationId xmlns:p14="http://schemas.microsoft.com/office/powerpoint/2010/main" val="1077159752"/>
      </p:ext>
    </p:extLst>
  </p:cSld>
  <p:clrMap bg1="lt1" tx1="dk1" bg2="lt2" tx2="dk2" accent1="accent1" accent2="accent2" accent3="accent3" accent4="accent4" accent5="accent5" accent6="accent6" hlink="hlink" folHlink="folHlink"/>
  <p:sldLayoutIdLst>
    <p:sldLayoutId id="2147483905" r:id="rId1"/>
    <p:sldLayoutId id="2147483911" r:id="rId2"/>
    <p:sldLayoutId id="2147483919" r:id="rId3"/>
    <p:sldLayoutId id="2147483920" r:id="rId4"/>
  </p:sldLayoutIdLst>
  <p:txStyles>
    <p:titleStyle>
      <a:lvl1pPr algn="l" rtl="0" eaLnBrk="1" fontAlgn="base" hangingPunct="1">
        <a:spcBef>
          <a:spcPct val="0"/>
        </a:spcBef>
        <a:spcAft>
          <a:spcPct val="0"/>
        </a:spcAft>
        <a:defRPr sz="2400" b="1">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algn="l" rtl="0" eaLnBrk="1" fontAlgn="base" hangingPunct="1">
        <a:spcBef>
          <a:spcPct val="0"/>
        </a:spcBef>
        <a:spcAft>
          <a:spcPct val="0"/>
        </a:spcAft>
        <a:defRPr sz="2400" b="1">
          <a:solidFill>
            <a:schemeClr val="tx1"/>
          </a:solidFill>
          <a:latin typeface="Frutiger LT Com 45 Light" pitchFamily="34" charset="0"/>
        </a:defRPr>
      </a:lvl2pPr>
      <a:lvl3pPr algn="l" rtl="0" eaLnBrk="1" fontAlgn="base" hangingPunct="1">
        <a:spcBef>
          <a:spcPct val="0"/>
        </a:spcBef>
        <a:spcAft>
          <a:spcPct val="0"/>
        </a:spcAft>
        <a:defRPr sz="2400" b="1">
          <a:solidFill>
            <a:schemeClr val="tx1"/>
          </a:solidFill>
          <a:latin typeface="Frutiger LT Com 45 Light" pitchFamily="34" charset="0"/>
        </a:defRPr>
      </a:lvl3pPr>
      <a:lvl4pPr algn="l" rtl="0" eaLnBrk="1" fontAlgn="base" hangingPunct="1">
        <a:spcBef>
          <a:spcPct val="0"/>
        </a:spcBef>
        <a:spcAft>
          <a:spcPct val="0"/>
        </a:spcAft>
        <a:defRPr sz="2400" b="1">
          <a:solidFill>
            <a:schemeClr val="tx1"/>
          </a:solidFill>
          <a:latin typeface="Frutiger LT Com 45 Light" pitchFamily="34" charset="0"/>
        </a:defRPr>
      </a:lvl4pPr>
      <a:lvl5pPr algn="l" rtl="0" eaLnBrk="1" fontAlgn="base" hangingPunct="1">
        <a:spcBef>
          <a:spcPct val="0"/>
        </a:spcBef>
        <a:spcAft>
          <a:spcPct val="0"/>
        </a:spcAft>
        <a:defRPr sz="2400" b="1">
          <a:solidFill>
            <a:schemeClr val="tx1"/>
          </a:solidFill>
          <a:latin typeface="Frutiger LT Com 45 Light" pitchFamily="34" charset="0"/>
        </a:defRPr>
      </a:lvl5pPr>
      <a:lvl6pPr marL="457154" algn="l" rtl="0" eaLnBrk="1" fontAlgn="base" hangingPunct="1">
        <a:spcBef>
          <a:spcPct val="0"/>
        </a:spcBef>
        <a:spcAft>
          <a:spcPct val="0"/>
        </a:spcAft>
        <a:defRPr sz="2400" b="1">
          <a:solidFill>
            <a:schemeClr val="tx1"/>
          </a:solidFill>
          <a:latin typeface="Frutiger LT Com 45 Light" pitchFamily="34" charset="0"/>
        </a:defRPr>
      </a:lvl6pPr>
      <a:lvl7pPr marL="914309" algn="l" rtl="0" eaLnBrk="1" fontAlgn="base" hangingPunct="1">
        <a:spcBef>
          <a:spcPct val="0"/>
        </a:spcBef>
        <a:spcAft>
          <a:spcPct val="0"/>
        </a:spcAft>
        <a:defRPr sz="2400" b="1">
          <a:solidFill>
            <a:schemeClr val="tx1"/>
          </a:solidFill>
          <a:latin typeface="Frutiger LT Com 45 Light" pitchFamily="34" charset="0"/>
        </a:defRPr>
      </a:lvl7pPr>
      <a:lvl8pPr marL="1371463" algn="l" rtl="0" eaLnBrk="1" fontAlgn="base" hangingPunct="1">
        <a:spcBef>
          <a:spcPct val="0"/>
        </a:spcBef>
        <a:spcAft>
          <a:spcPct val="0"/>
        </a:spcAft>
        <a:defRPr sz="2400" b="1">
          <a:solidFill>
            <a:schemeClr val="tx1"/>
          </a:solidFill>
          <a:latin typeface="Frutiger LT Com 45 Light" pitchFamily="34" charset="0"/>
        </a:defRPr>
      </a:lvl8pPr>
      <a:lvl9pPr marL="1828617" algn="l" rtl="0" eaLnBrk="1" fontAlgn="base" hangingPunct="1">
        <a:spcBef>
          <a:spcPct val="0"/>
        </a:spcBef>
        <a:spcAft>
          <a:spcPct val="0"/>
        </a:spcAft>
        <a:defRPr sz="2400" b="1">
          <a:solidFill>
            <a:schemeClr val="tx1"/>
          </a:solidFill>
          <a:latin typeface="Frutiger LT Com 45 Light" pitchFamily="34" charset="0"/>
        </a:defRPr>
      </a:lvl9pPr>
    </p:titleStyle>
    <p:bodyStyle>
      <a:lvl1pPr marL="342866" indent="-342866" algn="l" rtl="0" eaLnBrk="1" fontAlgn="base" hangingPunct="1">
        <a:spcBef>
          <a:spcPct val="0"/>
        </a:spcBef>
        <a:spcAft>
          <a:spcPct val="40000"/>
        </a:spcAft>
        <a:buClr>
          <a:schemeClr val="tx2"/>
        </a:buClr>
        <a:buFont typeface="Wingdings" pitchFamily="2" charset="2"/>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68261" indent="-266673" algn="l" rtl="0" eaLnBrk="1" fontAlgn="base" hangingPunct="1">
        <a:spcBef>
          <a:spcPct val="0"/>
        </a:spcBef>
        <a:spcAft>
          <a:spcPct val="40000"/>
        </a:spcAft>
        <a:buClr>
          <a:srgbClr val="74B341"/>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531760" indent="-261912"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800020" indent="-266673"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079392" indent="-277785"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1536546"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6pPr>
      <a:lvl7pPr marL="1993701"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7pPr>
      <a:lvl8pPr marL="2450855"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8pPr>
      <a:lvl9pPr marL="2908009"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9pPr>
    </p:bodyStyle>
    <p:otherStyle>
      <a:defPPr>
        <a:defRPr lang="de-DE"/>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5218034-3F00-025D-81BD-95E685FEBA38}"/>
              </a:ext>
            </a:extLst>
          </p:cNvPr>
          <p:cNvGraphicFramePr>
            <a:graphicFrameLocks/>
          </p:cNvGraphicFramePr>
          <p:nvPr userDrawn="1">
            <p:custDataLst>
              <p:tags r:id="rId8"/>
            </p:custDataLst>
            <p:extLst>
              <p:ext uri="{D42A27DB-BD31-4B8C-83A1-F6EECF244321}">
                <p14:modId xmlns:p14="http://schemas.microsoft.com/office/powerpoint/2010/main" val="6659278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9" imgW="344" imgH="344" progId="TCLayout.ActiveDocument.1">
                  <p:embed/>
                </p:oleObj>
              </mc:Choice>
              <mc:Fallback>
                <p:oleObj name="think-cell Folie" r:id="rId9" imgW="344" imgH="344" progId="TCLayout.ActiveDocument.1">
                  <p:embed/>
                  <p:pic>
                    <p:nvPicPr>
                      <p:cNvPr id="3" name="think-cell data - do not delete" hidden="1">
                        <a:extLst>
                          <a:ext uri="{FF2B5EF4-FFF2-40B4-BE49-F238E27FC236}">
                            <a16:creationId xmlns:a16="http://schemas.microsoft.com/office/drawing/2014/main" id="{E5218034-3F00-025D-81BD-95E685FEBA3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026" name="Rectangle 2"/>
          <p:cNvSpPr>
            <a:spLocks noGrp="1" noChangeArrowheads="1"/>
          </p:cNvSpPr>
          <p:nvPr userDrawn="1">
            <p:ph type="title"/>
          </p:nvPr>
        </p:nvSpPr>
        <p:spPr bwMode="auto">
          <a:xfrm>
            <a:off x="613755" y="586570"/>
            <a:ext cx="1096290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Mastertitelformat bearbeiten</a:t>
            </a:r>
          </a:p>
        </p:txBody>
      </p:sp>
      <p:sp>
        <p:nvSpPr>
          <p:cNvPr id="1027" name="Rectangle 3"/>
          <p:cNvSpPr>
            <a:spLocks noGrp="1" noChangeArrowheads="1"/>
          </p:cNvSpPr>
          <p:nvPr userDrawn="1">
            <p:ph type="body" idx="1"/>
          </p:nvPr>
        </p:nvSpPr>
        <p:spPr bwMode="auto">
          <a:xfrm>
            <a:off x="613754" y="1773240"/>
            <a:ext cx="10962906" cy="409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28" name="Line 7"/>
          <p:cNvSpPr>
            <a:spLocks noChangeShapeType="1"/>
          </p:cNvSpPr>
          <p:nvPr userDrawn="1"/>
        </p:nvSpPr>
        <p:spPr bwMode="auto">
          <a:xfrm>
            <a:off x="613755" y="6113463"/>
            <a:ext cx="10962904" cy="19050"/>
          </a:xfrm>
          <a:prstGeom prst="line">
            <a:avLst/>
          </a:prstGeom>
          <a:noFill/>
          <a:ln w="5715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spcAft>
                <a:spcPct val="0"/>
              </a:spcAft>
              <a:buFontTx/>
              <a:buNone/>
            </a:pPr>
            <a:endParaRPr lang="de-DE">
              <a:solidFill>
                <a:srgbClr val="000000"/>
              </a:solidFill>
            </a:endParaRPr>
          </a:p>
        </p:txBody>
      </p:sp>
      <p:sp>
        <p:nvSpPr>
          <p:cNvPr id="1031" name="Rectangle 19"/>
          <p:cNvSpPr>
            <a:spLocks noChangeArrowheads="1"/>
          </p:cNvSpPr>
          <p:nvPr userDrawn="1"/>
        </p:nvSpPr>
        <p:spPr bwMode="auto">
          <a:xfrm>
            <a:off x="662113" y="6309852"/>
            <a:ext cx="81057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defTabSz="669858" eaLnBrk="0" hangingPunct="0">
              <a:spcAft>
                <a:spcPct val="0"/>
              </a:spcAft>
              <a:buFontTx/>
              <a:buNone/>
            </a:pPr>
            <a:r>
              <a:rPr lang="de-DE" sz="900">
                <a:solidFill>
                  <a:srgbClr val="000000"/>
                </a:solidFill>
                <a:latin typeface="Arial" panose="020B0604020202020204" pitchFamily="34" charset="0"/>
                <a:cs typeface="Arial" panose="020B0604020202020204" pitchFamily="34" charset="0"/>
              </a:rPr>
              <a:t>Folie </a:t>
            </a:r>
            <a:fld id="{C195C2E5-C18A-4F56-A436-6CE33104676C}" type="slidenum">
              <a:rPr lang="de-DE" sz="900" smtClean="0">
                <a:solidFill>
                  <a:srgbClr val="000000"/>
                </a:solidFill>
                <a:latin typeface="Arial" panose="020B0604020202020204" pitchFamily="34" charset="0"/>
                <a:cs typeface="Arial" panose="020B0604020202020204" pitchFamily="34" charset="0"/>
              </a:rPr>
              <a:pPr defTabSz="669858" eaLnBrk="0" hangingPunct="0">
                <a:spcAft>
                  <a:spcPct val="0"/>
                </a:spcAft>
                <a:buFontTx/>
                <a:buNone/>
              </a:pPr>
              <a:t>‹#›</a:t>
            </a:fld>
            <a:endParaRPr lang="de-DE" sz="900">
              <a:solidFill>
                <a:srgbClr val="000000"/>
              </a:solidFill>
              <a:latin typeface="Arial" panose="020B0604020202020204" pitchFamily="34" charset="0"/>
              <a:cs typeface="Arial" panose="020B0604020202020204" pitchFamily="34" charset="0"/>
            </a:endParaRPr>
          </a:p>
        </p:txBody>
      </p:sp>
      <p:sp>
        <p:nvSpPr>
          <p:cNvPr id="2" name="Line 12">
            <a:extLst>
              <a:ext uri="{FF2B5EF4-FFF2-40B4-BE49-F238E27FC236}">
                <a16:creationId xmlns:a16="http://schemas.microsoft.com/office/drawing/2014/main" id="{347E6904-3264-249C-0BDA-E960DD2286FA}"/>
              </a:ext>
            </a:extLst>
          </p:cNvPr>
          <p:cNvSpPr>
            <a:spLocks noChangeShapeType="1"/>
          </p:cNvSpPr>
          <p:nvPr userDrawn="1"/>
        </p:nvSpPr>
        <p:spPr bwMode="auto">
          <a:xfrm>
            <a:off x="613754" y="495300"/>
            <a:ext cx="10962906" cy="0"/>
          </a:xfrm>
          <a:prstGeom prst="line">
            <a:avLst/>
          </a:prstGeom>
          <a:noFill/>
          <a:ln w="5715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spcAft>
                <a:spcPct val="0"/>
              </a:spcAft>
              <a:buFontTx/>
              <a:buNone/>
            </a:pPr>
            <a:endParaRPr lang="de-DE">
              <a:solidFill>
                <a:srgbClr val="000000"/>
              </a:solidFill>
            </a:endParaRPr>
          </a:p>
        </p:txBody>
      </p:sp>
      <p:sp>
        <p:nvSpPr>
          <p:cNvPr id="10" name="Rectangle 2">
            <a:extLst>
              <a:ext uri="{FF2B5EF4-FFF2-40B4-BE49-F238E27FC236}">
                <a16:creationId xmlns:a16="http://schemas.microsoft.com/office/drawing/2014/main" id="{E01EF397-7205-E7A3-38EB-4F8A77082F46}"/>
              </a:ext>
            </a:extLst>
          </p:cNvPr>
          <p:cNvSpPr txBox="1">
            <a:spLocks noChangeArrowheads="1"/>
          </p:cNvSpPr>
          <p:nvPr userDrawn="1"/>
        </p:nvSpPr>
        <p:spPr bwMode="auto">
          <a:xfrm>
            <a:off x="613754" y="1049490"/>
            <a:ext cx="1096290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400" b="1">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algn="l" rtl="0" eaLnBrk="1" fontAlgn="base" hangingPunct="1">
              <a:spcBef>
                <a:spcPct val="0"/>
              </a:spcBef>
              <a:spcAft>
                <a:spcPct val="0"/>
              </a:spcAft>
              <a:defRPr sz="2400" b="1">
                <a:solidFill>
                  <a:schemeClr val="tx1"/>
                </a:solidFill>
                <a:latin typeface="Frutiger LT Com 45 Light" pitchFamily="34" charset="0"/>
              </a:defRPr>
            </a:lvl2pPr>
            <a:lvl3pPr algn="l" rtl="0" eaLnBrk="1" fontAlgn="base" hangingPunct="1">
              <a:spcBef>
                <a:spcPct val="0"/>
              </a:spcBef>
              <a:spcAft>
                <a:spcPct val="0"/>
              </a:spcAft>
              <a:defRPr sz="2400" b="1">
                <a:solidFill>
                  <a:schemeClr val="tx1"/>
                </a:solidFill>
                <a:latin typeface="Frutiger LT Com 45 Light" pitchFamily="34" charset="0"/>
              </a:defRPr>
            </a:lvl3pPr>
            <a:lvl4pPr algn="l" rtl="0" eaLnBrk="1" fontAlgn="base" hangingPunct="1">
              <a:spcBef>
                <a:spcPct val="0"/>
              </a:spcBef>
              <a:spcAft>
                <a:spcPct val="0"/>
              </a:spcAft>
              <a:defRPr sz="2400" b="1">
                <a:solidFill>
                  <a:schemeClr val="tx1"/>
                </a:solidFill>
                <a:latin typeface="Frutiger LT Com 45 Light" pitchFamily="34" charset="0"/>
              </a:defRPr>
            </a:lvl4pPr>
            <a:lvl5pPr algn="l" rtl="0" eaLnBrk="1" fontAlgn="base" hangingPunct="1">
              <a:spcBef>
                <a:spcPct val="0"/>
              </a:spcBef>
              <a:spcAft>
                <a:spcPct val="0"/>
              </a:spcAft>
              <a:defRPr sz="2400" b="1">
                <a:solidFill>
                  <a:schemeClr val="tx1"/>
                </a:solidFill>
                <a:latin typeface="Frutiger LT Com 45 Light" pitchFamily="34" charset="0"/>
              </a:defRPr>
            </a:lvl5pPr>
            <a:lvl6pPr marL="457154" algn="l" rtl="0" eaLnBrk="1" fontAlgn="base" hangingPunct="1">
              <a:spcBef>
                <a:spcPct val="0"/>
              </a:spcBef>
              <a:spcAft>
                <a:spcPct val="0"/>
              </a:spcAft>
              <a:defRPr sz="2400" b="1">
                <a:solidFill>
                  <a:schemeClr val="tx1"/>
                </a:solidFill>
                <a:latin typeface="Frutiger LT Com 45 Light" pitchFamily="34" charset="0"/>
              </a:defRPr>
            </a:lvl6pPr>
            <a:lvl7pPr marL="914309" algn="l" rtl="0" eaLnBrk="1" fontAlgn="base" hangingPunct="1">
              <a:spcBef>
                <a:spcPct val="0"/>
              </a:spcBef>
              <a:spcAft>
                <a:spcPct val="0"/>
              </a:spcAft>
              <a:defRPr sz="2400" b="1">
                <a:solidFill>
                  <a:schemeClr val="tx1"/>
                </a:solidFill>
                <a:latin typeface="Frutiger LT Com 45 Light" pitchFamily="34" charset="0"/>
              </a:defRPr>
            </a:lvl7pPr>
            <a:lvl8pPr marL="1371463" algn="l" rtl="0" eaLnBrk="1" fontAlgn="base" hangingPunct="1">
              <a:spcBef>
                <a:spcPct val="0"/>
              </a:spcBef>
              <a:spcAft>
                <a:spcPct val="0"/>
              </a:spcAft>
              <a:defRPr sz="2400" b="1">
                <a:solidFill>
                  <a:schemeClr val="tx1"/>
                </a:solidFill>
                <a:latin typeface="Frutiger LT Com 45 Light" pitchFamily="34" charset="0"/>
              </a:defRPr>
            </a:lvl8pPr>
            <a:lvl9pPr marL="1828617" algn="l" rtl="0" eaLnBrk="1" fontAlgn="base" hangingPunct="1">
              <a:spcBef>
                <a:spcPct val="0"/>
              </a:spcBef>
              <a:spcAft>
                <a:spcPct val="0"/>
              </a:spcAft>
              <a:defRPr sz="2400" b="1">
                <a:solidFill>
                  <a:schemeClr val="tx1"/>
                </a:solidFill>
                <a:latin typeface="Frutiger LT Com 45 Light" pitchFamily="34" charset="0"/>
              </a:defRPr>
            </a:lvl9pPr>
          </a:lstStyle>
          <a:p>
            <a:endParaRPr lang="de-DE" sz="2000" b="0" kern="0"/>
          </a:p>
        </p:txBody>
      </p:sp>
      <p:pic>
        <p:nvPicPr>
          <p:cNvPr id="6" name="Grafik 5" descr="Ein Bild, das Schrift, Grafiken, Logo, Grafikdesign enthält.&#10;&#10;KI-generierte Inhalte können fehlerhaft sein.">
            <a:extLst>
              <a:ext uri="{FF2B5EF4-FFF2-40B4-BE49-F238E27FC236}">
                <a16:creationId xmlns:a16="http://schemas.microsoft.com/office/drawing/2014/main" id="{5410A42E-6957-2E27-FC2E-8BD29045A924}"/>
              </a:ext>
            </a:extLst>
          </p:cNvPr>
          <p:cNvPicPr>
            <a:picLocks noChangeAspect="1"/>
          </p:cNvPicPr>
          <p:nvPr userDrawn="1"/>
        </p:nvPicPr>
        <p:blipFill>
          <a:blip r:embed="rId11"/>
          <a:stretch>
            <a:fillRect/>
          </a:stretch>
        </p:blipFill>
        <p:spPr>
          <a:xfrm>
            <a:off x="4834215" y="6157766"/>
            <a:ext cx="2523570" cy="700234"/>
          </a:xfrm>
          <a:prstGeom prst="rect">
            <a:avLst/>
          </a:prstGeom>
        </p:spPr>
      </p:pic>
      <p:sp>
        <p:nvSpPr>
          <p:cNvPr id="4" name="Textfeld 3">
            <a:extLst>
              <a:ext uri="{FF2B5EF4-FFF2-40B4-BE49-F238E27FC236}">
                <a16:creationId xmlns:a16="http://schemas.microsoft.com/office/drawing/2014/main" id="{8063DDA4-900E-B123-BDFE-1C7E45F1DA80}"/>
              </a:ext>
            </a:extLst>
          </p:cNvPr>
          <p:cNvSpPr txBox="1"/>
          <p:nvPr userDrawn="1"/>
        </p:nvSpPr>
        <p:spPr>
          <a:xfrm>
            <a:off x="7470475" y="6263842"/>
            <a:ext cx="4106182" cy="488082"/>
          </a:xfrm>
          <a:prstGeom prst="rect">
            <a:avLst/>
          </a:prstGeom>
          <a:noFill/>
        </p:spPr>
        <p:txBody>
          <a:bodyPr wrap="square" rtlCol="0">
            <a:spAutoFit/>
          </a:bodyPr>
          <a:lstStyle/>
          <a:p>
            <a:pPr algn="r">
              <a:lnSpc>
                <a:spcPct val="110000"/>
              </a:lnSpc>
            </a:pPr>
            <a:r>
              <a:rPr lang="de-DE" sz="800"/>
              <a:t>SW.Check wurde entwickelt durch Fraunhofer UMSICHT, das FIR an der RWTH Aachen, das Stadtwerkenetzwerk ASEW und die Ideenstadtwerke </a:t>
            </a:r>
          </a:p>
          <a:p>
            <a:pPr algn="r">
              <a:lnSpc>
                <a:spcPct val="110000"/>
              </a:lnSpc>
            </a:pPr>
            <a:r>
              <a:rPr lang="de-DE" sz="800"/>
              <a:t>im BMWE-geförderten F&amp;E-Projekt Roadmap.SW </a:t>
            </a:r>
            <a:endParaRPr lang="de-DE" sz="800" dirty="0"/>
          </a:p>
        </p:txBody>
      </p:sp>
    </p:spTree>
    <p:extLst>
      <p:ext uri="{BB962C8B-B14F-4D97-AF65-F5344CB8AC3E}">
        <p14:creationId xmlns:p14="http://schemas.microsoft.com/office/powerpoint/2010/main" val="1576326891"/>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Lst>
  <p:txStyles>
    <p:titleStyle>
      <a:lvl1pPr algn="l" rtl="0" eaLnBrk="1" fontAlgn="base" hangingPunct="1">
        <a:spcBef>
          <a:spcPct val="0"/>
        </a:spcBef>
        <a:spcAft>
          <a:spcPct val="0"/>
        </a:spcAft>
        <a:defRPr sz="2400" b="1">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algn="l" rtl="0" eaLnBrk="1" fontAlgn="base" hangingPunct="1">
        <a:spcBef>
          <a:spcPct val="0"/>
        </a:spcBef>
        <a:spcAft>
          <a:spcPct val="0"/>
        </a:spcAft>
        <a:defRPr sz="2400" b="1">
          <a:solidFill>
            <a:schemeClr val="tx1"/>
          </a:solidFill>
          <a:latin typeface="Frutiger LT Com 45 Light" pitchFamily="34" charset="0"/>
        </a:defRPr>
      </a:lvl2pPr>
      <a:lvl3pPr algn="l" rtl="0" eaLnBrk="1" fontAlgn="base" hangingPunct="1">
        <a:spcBef>
          <a:spcPct val="0"/>
        </a:spcBef>
        <a:spcAft>
          <a:spcPct val="0"/>
        </a:spcAft>
        <a:defRPr sz="2400" b="1">
          <a:solidFill>
            <a:schemeClr val="tx1"/>
          </a:solidFill>
          <a:latin typeface="Frutiger LT Com 45 Light" pitchFamily="34" charset="0"/>
        </a:defRPr>
      </a:lvl3pPr>
      <a:lvl4pPr algn="l" rtl="0" eaLnBrk="1" fontAlgn="base" hangingPunct="1">
        <a:spcBef>
          <a:spcPct val="0"/>
        </a:spcBef>
        <a:spcAft>
          <a:spcPct val="0"/>
        </a:spcAft>
        <a:defRPr sz="2400" b="1">
          <a:solidFill>
            <a:schemeClr val="tx1"/>
          </a:solidFill>
          <a:latin typeface="Frutiger LT Com 45 Light" pitchFamily="34" charset="0"/>
        </a:defRPr>
      </a:lvl4pPr>
      <a:lvl5pPr algn="l" rtl="0" eaLnBrk="1" fontAlgn="base" hangingPunct="1">
        <a:spcBef>
          <a:spcPct val="0"/>
        </a:spcBef>
        <a:spcAft>
          <a:spcPct val="0"/>
        </a:spcAft>
        <a:defRPr sz="2400" b="1">
          <a:solidFill>
            <a:schemeClr val="tx1"/>
          </a:solidFill>
          <a:latin typeface="Frutiger LT Com 45 Light" pitchFamily="34" charset="0"/>
        </a:defRPr>
      </a:lvl5pPr>
      <a:lvl6pPr marL="457154" algn="l" rtl="0" eaLnBrk="1" fontAlgn="base" hangingPunct="1">
        <a:spcBef>
          <a:spcPct val="0"/>
        </a:spcBef>
        <a:spcAft>
          <a:spcPct val="0"/>
        </a:spcAft>
        <a:defRPr sz="2400" b="1">
          <a:solidFill>
            <a:schemeClr val="tx1"/>
          </a:solidFill>
          <a:latin typeface="Frutiger LT Com 45 Light" pitchFamily="34" charset="0"/>
        </a:defRPr>
      </a:lvl6pPr>
      <a:lvl7pPr marL="914309" algn="l" rtl="0" eaLnBrk="1" fontAlgn="base" hangingPunct="1">
        <a:spcBef>
          <a:spcPct val="0"/>
        </a:spcBef>
        <a:spcAft>
          <a:spcPct val="0"/>
        </a:spcAft>
        <a:defRPr sz="2400" b="1">
          <a:solidFill>
            <a:schemeClr val="tx1"/>
          </a:solidFill>
          <a:latin typeface="Frutiger LT Com 45 Light" pitchFamily="34" charset="0"/>
        </a:defRPr>
      </a:lvl7pPr>
      <a:lvl8pPr marL="1371463" algn="l" rtl="0" eaLnBrk="1" fontAlgn="base" hangingPunct="1">
        <a:spcBef>
          <a:spcPct val="0"/>
        </a:spcBef>
        <a:spcAft>
          <a:spcPct val="0"/>
        </a:spcAft>
        <a:defRPr sz="2400" b="1">
          <a:solidFill>
            <a:schemeClr val="tx1"/>
          </a:solidFill>
          <a:latin typeface="Frutiger LT Com 45 Light" pitchFamily="34" charset="0"/>
        </a:defRPr>
      </a:lvl8pPr>
      <a:lvl9pPr marL="1828617" algn="l" rtl="0" eaLnBrk="1" fontAlgn="base" hangingPunct="1">
        <a:spcBef>
          <a:spcPct val="0"/>
        </a:spcBef>
        <a:spcAft>
          <a:spcPct val="0"/>
        </a:spcAft>
        <a:defRPr sz="2400" b="1">
          <a:solidFill>
            <a:schemeClr val="tx1"/>
          </a:solidFill>
          <a:latin typeface="Frutiger LT Com 45 Light" pitchFamily="34" charset="0"/>
        </a:defRPr>
      </a:lvl9pPr>
    </p:titleStyle>
    <p:bodyStyle>
      <a:lvl1pPr marL="342866" indent="-342866" algn="l" rtl="0" eaLnBrk="1" fontAlgn="base" hangingPunct="1">
        <a:spcBef>
          <a:spcPct val="0"/>
        </a:spcBef>
        <a:spcAft>
          <a:spcPct val="40000"/>
        </a:spcAft>
        <a:buClr>
          <a:schemeClr val="tx2"/>
        </a:buClr>
        <a:buFont typeface="Wingdings" pitchFamily="2" charset="2"/>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68261" indent="-266673" algn="l" rtl="0" eaLnBrk="1" fontAlgn="base" hangingPunct="1">
        <a:spcBef>
          <a:spcPct val="0"/>
        </a:spcBef>
        <a:spcAft>
          <a:spcPct val="40000"/>
        </a:spcAft>
        <a:buClr>
          <a:srgbClr val="74B341"/>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531760" indent="-261912"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800020" indent="-266673"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079392" indent="-277785"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1536546"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6pPr>
      <a:lvl7pPr marL="1993701"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7pPr>
      <a:lvl8pPr marL="2450855"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8pPr>
      <a:lvl9pPr marL="2908009"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9pPr>
    </p:bodyStyle>
    <p:otherStyle>
      <a:defPPr>
        <a:defRPr lang="de-DE"/>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1.xml"/><Relationship Id="rId7" Type="http://schemas.openxmlformats.org/officeDocument/2006/relationships/hyperlink" Target="mailto:roadmap.sw-assessment@fraunhofer.de" TargetMode="External"/><Relationship Id="rId2" Type="http://schemas.openxmlformats.org/officeDocument/2006/relationships/slideLayout" Target="../slideLayouts/slideLayout3.xml"/><Relationship Id="rId1" Type="http://schemas.openxmlformats.org/officeDocument/2006/relationships/tags" Target="../tags/tag4.xml"/><Relationship Id="rId6" Type="http://schemas.openxmlformats.org/officeDocument/2006/relationships/hyperlink" Target="http://www.sw-check.de/" TargetMode="External"/><Relationship Id="rId5" Type="http://schemas.openxmlformats.org/officeDocument/2006/relationships/image" Target="../media/image1.emf"/><Relationship Id="rId10" Type="http://schemas.openxmlformats.org/officeDocument/2006/relationships/image" Target="../media/image4.jpg"/><Relationship Id="rId4" Type="http://schemas.openxmlformats.org/officeDocument/2006/relationships/oleObject" Target="../embeddings/oleObject4.bin"/><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24.xml"/><Relationship Id="rId7" Type="http://schemas.openxmlformats.org/officeDocument/2006/relationships/image" Target="../media/image1.emf"/><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oleObject" Target="../embeddings/oleObject7.bin"/><Relationship Id="rId5" Type="http://schemas.openxmlformats.org/officeDocument/2006/relationships/notesSlide" Target="../notesSlides/notesSlide10.xml"/><Relationship Id="rId4" Type="http://schemas.openxmlformats.org/officeDocument/2006/relationships/slideLayout" Target="../slideLayouts/slideLayout2.xml"/><Relationship Id="rId9" Type="http://schemas.openxmlformats.org/officeDocument/2006/relationships/hyperlink" Target="mailto:roadmap.sw-assessment@fraunhofer.d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5.svg"/><Relationship Id="rId5" Type="http://schemas.openxmlformats.org/officeDocument/2006/relationships/image" Target="../media/image1.emf"/><Relationship Id="rId4" Type="http://schemas.openxmlformats.org/officeDocument/2006/relationships/oleObject" Target="../embeddings/oleObject5.bin"/></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notesSlide" Target="../notesSlides/notesSlide4.xml"/><Relationship Id="rId7" Type="http://schemas.openxmlformats.org/officeDocument/2006/relationships/hyperlink" Target="https://innolab.fir.de/roadmapSW/materials/Roadmappingworkshop-Druckvorlage.pdf" TargetMode="Externa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hyperlink" Target="https://innolab.fir.de/roadmapSW/massnahmen" TargetMode="External"/><Relationship Id="rId11" Type="http://schemas.openxmlformats.org/officeDocument/2006/relationships/image" Target="../media/image9.svg"/><Relationship Id="rId5" Type="http://schemas.openxmlformats.org/officeDocument/2006/relationships/image" Target="../media/image1.emf"/><Relationship Id="rId10" Type="http://schemas.openxmlformats.org/officeDocument/2006/relationships/image" Target="../media/image8.svg"/><Relationship Id="rId4" Type="http://schemas.openxmlformats.org/officeDocument/2006/relationships/oleObject" Target="../embeddings/oleObject6.bin"/><Relationship Id="rId9"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0.png"/><Relationship Id="rId5" Type="http://schemas.openxmlformats.org/officeDocument/2006/relationships/image" Target="../media/image1.emf"/><Relationship Id="rId4" Type="http://schemas.openxmlformats.org/officeDocument/2006/relationships/oleObject" Target="../embeddings/oleObject7.bin"/></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14.png"/><Relationship Id="rId3" Type="http://schemas.openxmlformats.org/officeDocument/2006/relationships/tags" Target="../tags/tag10.xml"/><Relationship Id="rId7" Type="http://schemas.openxmlformats.org/officeDocument/2006/relationships/notesSlide" Target="../notesSlides/notesSlide6.xml"/><Relationship Id="rId12" Type="http://schemas.openxmlformats.org/officeDocument/2006/relationships/image" Target="../media/image13.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Layout" Target="../slideLayouts/slideLayout2.xml"/><Relationship Id="rId11" Type="http://schemas.openxmlformats.org/officeDocument/2006/relationships/image" Target="../media/image12.png"/><Relationship Id="rId5" Type="http://schemas.openxmlformats.org/officeDocument/2006/relationships/tags" Target="../tags/tag12.xml"/><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tags" Target="../tags/tag11.xml"/><Relationship Id="rId9" Type="http://schemas.openxmlformats.org/officeDocument/2006/relationships/image" Target="../media/image1.emf"/><Relationship Id="rId1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15.xml"/><Relationship Id="rId7" Type="http://schemas.openxmlformats.org/officeDocument/2006/relationships/image" Target="../media/image1.emf"/><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oleObject" Target="../embeddings/oleObject7.bin"/><Relationship Id="rId5" Type="http://schemas.openxmlformats.org/officeDocument/2006/relationships/notesSlide" Target="../notesSlides/notesSlide7.xml"/><Relationship Id="rId10" Type="http://schemas.openxmlformats.org/officeDocument/2006/relationships/image" Target="../media/image19.png"/><Relationship Id="rId4" Type="http://schemas.openxmlformats.org/officeDocument/2006/relationships/slideLayout" Target="../slideLayouts/slideLayout2.xml"/><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18.xml"/><Relationship Id="rId7" Type="http://schemas.openxmlformats.org/officeDocument/2006/relationships/image" Target="../media/image1.emf"/><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oleObject" Target="../embeddings/oleObject8.bin"/><Relationship Id="rId5" Type="http://schemas.openxmlformats.org/officeDocument/2006/relationships/notesSlide" Target="../notesSlides/notesSlide8.xml"/><Relationship Id="rId4" Type="http://schemas.openxmlformats.org/officeDocument/2006/relationships/slideLayout" Target="../slideLayouts/slideLayout2.xml"/><Relationship Id="rId9" Type="http://schemas.openxmlformats.org/officeDocument/2006/relationships/hyperlink" Target="https://innolab.fir.de/roadmapSW/massnahmen"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innolab.fir.de/roadmapSW/materials/Roadmappingworkshop-Druckvorlage.pdf" TargetMode="External"/><Relationship Id="rId3" Type="http://schemas.openxmlformats.org/officeDocument/2006/relationships/tags" Target="../tags/tag21.xml"/><Relationship Id="rId7" Type="http://schemas.openxmlformats.org/officeDocument/2006/relationships/image" Target="../media/image1.emf"/><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oleObject" Target="../embeddings/oleObject9.bin"/><Relationship Id="rId5" Type="http://schemas.openxmlformats.org/officeDocument/2006/relationships/notesSlide" Target="../notesSlides/notesSlide9.xml"/><Relationship Id="rId10" Type="http://schemas.openxmlformats.org/officeDocument/2006/relationships/image" Target="../media/image22.png"/><Relationship Id="rId4" Type="http://schemas.openxmlformats.org/officeDocument/2006/relationships/slideLayout" Target="../slideLayouts/slideLayout2.xml"/><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6CF79F1-A398-E02A-77E4-5A8AB8522F23}"/>
              </a:ext>
            </a:extLst>
          </p:cNvPr>
          <p:cNvGraphicFramePr>
            <a:graphicFrameLocks/>
          </p:cNvGraphicFramePr>
          <p:nvPr>
            <p:custDataLst>
              <p:tags r:id="rId1"/>
            </p:custDataLst>
            <p:extLst>
              <p:ext uri="{D42A27DB-BD31-4B8C-83A1-F6EECF244321}">
                <p14:modId xmlns:p14="http://schemas.microsoft.com/office/powerpoint/2010/main" val="495470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2" name="think-cell data - do not delete" hidden="1">
                        <a:extLst>
                          <a:ext uri="{FF2B5EF4-FFF2-40B4-BE49-F238E27FC236}">
                            <a16:creationId xmlns:a16="http://schemas.microsoft.com/office/drawing/2014/main" id="{D6CF79F1-A398-E02A-77E4-5A8AB8522F2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itel 3">
            <a:extLst>
              <a:ext uri="{FF2B5EF4-FFF2-40B4-BE49-F238E27FC236}">
                <a16:creationId xmlns:a16="http://schemas.microsoft.com/office/drawing/2014/main" id="{9939AE25-26B7-5AF4-4EA0-AA6487D32099}"/>
              </a:ext>
            </a:extLst>
          </p:cNvPr>
          <p:cNvSpPr>
            <a:spLocks noGrp="1"/>
          </p:cNvSpPr>
          <p:nvPr>
            <p:ph type="title" idx="4294967295"/>
          </p:nvPr>
        </p:nvSpPr>
        <p:spPr>
          <a:xfrm>
            <a:off x="630404" y="754008"/>
            <a:ext cx="10931191" cy="5198225"/>
          </a:xfrm>
        </p:spPr>
        <p:txBody>
          <a:bodyPr vert="horz" rIns="0"/>
          <a:lstStyle/>
          <a:p>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SW.Check wurde im BMWE-geförderten Forschungsprojekt “Roadmap.SW” durch Fraunhofer UMSICHT, das FIR an der RWTH Aachen, das Stadtwerkenetzwerk ASEW und die Ideenstadtwerke entwickelt. Aktuelle Informationen und weitere Materialien finden Sie unter </a:t>
            </a:r>
            <a:r>
              <a:rPr lang="de-DE" sz="1800" b="0" dirty="0">
                <a:latin typeface="Calibri" panose="020F0502020204030204" pitchFamily="34" charset="0"/>
                <a:ea typeface="Calibri" panose="020F0502020204030204" pitchFamily="34" charset="0"/>
                <a:cs typeface="Calibri" panose="020F0502020204030204" pitchFamily="34" charset="0"/>
                <a:hlinkClick r:id="rId6"/>
              </a:rPr>
              <a:t>www.sw-check.de</a:t>
            </a:r>
            <a:r>
              <a:rPr lang="de-DE" sz="1800" b="0" dirty="0">
                <a:latin typeface="Calibri" panose="020F0502020204030204" pitchFamily="34" charset="0"/>
                <a:ea typeface="Calibri" panose="020F0502020204030204" pitchFamily="34" charset="0"/>
                <a:cs typeface="Calibri" panose="020F0502020204030204" pitchFamily="34" charset="0"/>
              </a:rPr>
              <a:t>. </a:t>
            </a: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Mit den bereitgestellten Materialien können Sie die Assessment-Ergebnisse selbstständig auswerten sowie Maßnahmen ableiten und nachverfolgen. Sollten Sie darüber hinaus Fragen haben oder Unterstützung bei der Auswertung und Interpretation der Ergebnisse bzw. eine Begleitung Ihrer weiteren Prozesse wünschen, wenden Sie sich gerne an uns unter </a:t>
            </a:r>
            <a:r>
              <a:rPr lang="de-DE" sz="1800" b="0" dirty="0">
                <a:latin typeface="Calibri" panose="020F0502020204030204" pitchFamily="34" charset="0"/>
                <a:ea typeface="Calibri" panose="020F0502020204030204" pitchFamily="34" charset="0"/>
                <a:cs typeface="Calibri" panose="020F0502020204030204" pitchFamily="34" charset="0"/>
                <a:hlinkClick r:id="rId7"/>
              </a:rPr>
              <a:t>roadmap.sw-assessment@fraunhofer.de</a:t>
            </a:r>
            <a:r>
              <a:rPr lang="de-DE" sz="1800" b="0" dirty="0">
                <a:latin typeface="Calibri" panose="020F0502020204030204" pitchFamily="34" charset="0"/>
                <a:ea typeface="Calibri" panose="020F0502020204030204" pitchFamily="34" charset="0"/>
                <a:cs typeface="Calibri" panose="020F0502020204030204" pitchFamily="34" charset="0"/>
              </a:rPr>
              <a:t>.   </a:t>
            </a: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Die bereitgestellten Materialien dürfen für interne Zwecke frei genutzt werden. Bei Weitergabe oder  Veröffentlichung bitten wir um Quellenangabe: </a:t>
            </a: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Fraunhofer UMSICHT, FIR an der RWTH Aachen, ASEW, Ideenstadtwerke (2026): SW.Check – </a:t>
            </a: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Reifegradmodell für Stadtwerke. Projekt Roadmap.SW (FKZ: 03EN3069A-D). </a:t>
            </a:r>
            <a:r>
              <a:rPr lang="de-DE" sz="1800" b="0" dirty="0">
                <a:latin typeface="Calibri" panose="020F0502020204030204" pitchFamily="34" charset="0"/>
                <a:ea typeface="Calibri" panose="020F0502020204030204" pitchFamily="34" charset="0"/>
                <a:cs typeface="Calibri" panose="020F0502020204030204" pitchFamily="34" charset="0"/>
                <a:hlinkClick r:id="rId6"/>
              </a:rPr>
              <a:t>www.sw-check.de</a:t>
            </a:r>
            <a:r>
              <a:rPr lang="de-DE" sz="1800" b="0" dirty="0">
                <a:latin typeface="Calibri" panose="020F0502020204030204" pitchFamily="34" charset="0"/>
                <a:ea typeface="Calibri" panose="020F0502020204030204" pitchFamily="34" charset="0"/>
                <a:cs typeface="Calibri" panose="020F0502020204030204" pitchFamily="34" charset="0"/>
              </a:rPr>
              <a:t> </a:t>
            </a:r>
          </a:p>
        </p:txBody>
      </p:sp>
      <p:grpSp>
        <p:nvGrpSpPr>
          <p:cNvPr id="13" name="Gruppieren 12">
            <a:extLst>
              <a:ext uri="{FF2B5EF4-FFF2-40B4-BE49-F238E27FC236}">
                <a16:creationId xmlns:a16="http://schemas.microsoft.com/office/drawing/2014/main" id="{647E0EB3-F657-688D-8645-166A9A173B3E}"/>
              </a:ext>
            </a:extLst>
          </p:cNvPr>
          <p:cNvGrpSpPr/>
          <p:nvPr/>
        </p:nvGrpSpPr>
        <p:grpSpPr>
          <a:xfrm>
            <a:off x="2881238" y="2071439"/>
            <a:ext cx="6429522" cy="627198"/>
            <a:chOff x="2237663" y="1846054"/>
            <a:chExt cx="6429522" cy="627198"/>
          </a:xfrm>
        </p:grpSpPr>
        <p:pic>
          <p:nvPicPr>
            <p:cNvPr id="6" name="Grafik 5">
              <a:extLst>
                <a:ext uri="{FF2B5EF4-FFF2-40B4-BE49-F238E27FC236}">
                  <a16:creationId xmlns:a16="http://schemas.microsoft.com/office/drawing/2014/main" id="{0DB7FEE0-785A-93E8-5406-2163E0255DEE}"/>
                </a:ext>
              </a:extLst>
            </p:cNvPr>
            <p:cNvPicPr>
              <a:picLocks noChangeAspect="1"/>
            </p:cNvPicPr>
            <p:nvPr/>
          </p:nvPicPr>
          <p:blipFill>
            <a:blip r:embed="rId8"/>
            <a:stretch>
              <a:fillRect/>
            </a:stretch>
          </p:blipFill>
          <p:spPr>
            <a:xfrm>
              <a:off x="2237663" y="1846054"/>
              <a:ext cx="2549519" cy="627198"/>
            </a:xfrm>
            <a:prstGeom prst="rect">
              <a:avLst/>
            </a:prstGeom>
          </p:spPr>
        </p:pic>
        <p:pic>
          <p:nvPicPr>
            <p:cNvPr id="8" name="Grafik 7">
              <a:extLst>
                <a:ext uri="{FF2B5EF4-FFF2-40B4-BE49-F238E27FC236}">
                  <a16:creationId xmlns:a16="http://schemas.microsoft.com/office/drawing/2014/main" id="{C455C05D-59A2-CF2D-21A3-9D0CB9CAA39B}"/>
                </a:ext>
              </a:extLst>
            </p:cNvPr>
            <p:cNvPicPr>
              <a:picLocks noChangeAspect="1"/>
            </p:cNvPicPr>
            <p:nvPr/>
          </p:nvPicPr>
          <p:blipFill>
            <a:blip r:embed="rId9"/>
            <a:stretch>
              <a:fillRect/>
            </a:stretch>
          </p:blipFill>
          <p:spPr>
            <a:xfrm>
              <a:off x="6406833" y="1846054"/>
              <a:ext cx="2260352" cy="627197"/>
            </a:xfrm>
            <a:prstGeom prst="rect">
              <a:avLst/>
            </a:prstGeom>
          </p:spPr>
        </p:pic>
      </p:grpSp>
      <p:pic>
        <p:nvPicPr>
          <p:cNvPr id="10" name="Grafik 9">
            <a:extLst>
              <a:ext uri="{FF2B5EF4-FFF2-40B4-BE49-F238E27FC236}">
                <a16:creationId xmlns:a16="http://schemas.microsoft.com/office/drawing/2014/main" id="{27911E00-C19C-3042-317E-35A075FB4CBF}"/>
              </a:ext>
            </a:extLst>
          </p:cNvPr>
          <p:cNvPicPr>
            <a:picLocks noChangeAspect="1"/>
          </p:cNvPicPr>
          <p:nvPr/>
        </p:nvPicPr>
        <p:blipFill>
          <a:blip r:embed="rId10"/>
          <a:stretch>
            <a:fillRect/>
          </a:stretch>
        </p:blipFill>
        <p:spPr>
          <a:xfrm>
            <a:off x="10354062" y="4871126"/>
            <a:ext cx="1207533" cy="1232866"/>
          </a:xfrm>
          <a:prstGeom prst="rect">
            <a:avLst/>
          </a:prstGeom>
        </p:spPr>
      </p:pic>
    </p:spTree>
    <p:extLst>
      <p:ext uri="{BB962C8B-B14F-4D97-AF65-F5344CB8AC3E}">
        <p14:creationId xmlns:p14="http://schemas.microsoft.com/office/powerpoint/2010/main" val="1411160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758CB-B270-E75D-D9ED-0583937D4912}"/>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1D786AC8-0F20-5E30-1B4B-F8C15752A0B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6" imgW="344" imgH="344" progId="TCLayout.ActiveDocument.1">
                  <p:embed/>
                </p:oleObj>
              </mc:Choice>
              <mc:Fallback>
                <p:oleObj name="think-cell Folie" r:id="rId6" imgW="344" imgH="344" progId="TCLayout.ActiveDocument.1">
                  <p:embed/>
                  <p:pic>
                    <p:nvPicPr>
                      <p:cNvPr id="18" name="think-cell data - do not delete" hidden="1">
                        <a:extLst>
                          <a:ext uri="{FF2B5EF4-FFF2-40B4-BE49-F238E27FC236}">
                            <a16:creationId xmlns:a16="http://schemas.microsoft.com/office/drawing/2014/main" id="{1D786AC8-0F20-5E30-1B4B-F8C15752A0B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F8B6161B-1290-4163-5ACB-37F6EB83B234}"/>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Was sind die nächsten Schritte?</a:t>
            </a:r>
          </a:p>
        </p:txBody>
      </p:sp>
      <p:sp>
        <p:nvSpPr>
          <p:cNvPr id="6" name="Rechteck 5">
            <a:extLst>
              <a:ext uri="{FF2B5EF4-FFF2-40B4-BE49-F238E27FC236}">
                <a16:creationId xmlns:a16="http://schemas.microsoft.com/office/drawing/2014/main" id="{F82ABB0D-BEFA-B2CF-A8F4-DB126BF21A5C}"/>
              </a:ext>
            </a:extLst>
          </p:cNvPr>
          <p:cNvSpPr>
            <a:spLocks/>
          </p:cNvSpPr>
          <p:nvPr>
            <p:custDataLst>
              <p:tags r:id="rId2"/>
            </p:custDataLst>
          </p:nvPr>
        </p:nvSpPr>
        <p:spPr>
          <a:xfrm>
            <a:off x="914035" y="1766496"/>
            <a:ext cx="3515089"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spcBef>
                <a:spcPct val="0"/>
              </a:spcBef>
              <a:spcAft>
                <a:spcPct val="0"/>
              </a:spcAft>
            </a:pPr>
            <a:r>
              <a:rPr lang="de-DE" sz="128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Nächste Schritte</a:t>
            </a:r>
          </a:p>
        </p:txBody>
      </p:sp>
      <p:sp>
        <p:nvSpPr>
          <p:cNvPr id="8" name="Ellipse 7">
            <a:extLst>
              <a:ext uri="{FF2B5EF4-FFF2-40B4-BE49-F238E27FC236}">
                <a16:creationId xmlns:a16="http://schemas.microsoft.com/office/drawing/2014/main" id="{173E0A7A-D0A6-C844-F84A-823F185B56A3}"/>
              </a:ext>
            </a:extLst>
          </p:cNvPr>
          <p:cNvSpPr>
            <a:spLocks/>
          </p:cNvSpPr>
          <p:nvPr>
            <p:custDataLst>
              <p:tags r:id="rId3"/>
            </p:custDataLst>
          </p:nvPr>
        </p:nvSpPr>
        <p:spPr>
          <a:xfrm>
            <a:off x="689333" y="1766496"/>
            <a:ext cx="402162" cy="402162"/>
          </a:xfrm>
          <a:prstGeom prst="ellipse">
            <a:avLst/>
          </a:prstGeom>
          <a:solidFill>
            <a:schemeClr val="accent2"/>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8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5</a:t>
            </a:r>
          </a:p>
        </p:txBody>
      </p:sp>
      <p:sp>
        <p:nvSpPr>
          <p:cNvPr id="10" name="Pfeil: Fünfeck 9">
            <a:extLst>
              <a:ext uri="{FF2B5EF4-FFF2-40B4-BE49-F238E27FC236}">
                <a16:creationId xmlns:a16="http://schemas.microsoft.com/office/drawing/2014/main" id="{E58CB2A2-2E4F-1185-1EED-FA8646D43714}"/>
              </a:ext>
            </a:extLst>
          </p:cNvPr>
          <p:cNvSpPr/>
          <p:nvPr/>
        </p:nvSpPr>
        <p:spPr>
          <a:xfrm>
            <a:off x="615977" y="2962877"/>
            <a:ext cx="3845811" cy="431801"/>
          </a:xfrm>
          <a:prstGeom prst="homePlate">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algn="ctr">
              <a:buClr>
                <a:schemeClr val="accent1"/>
              </a:buClr>
            </a:pP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Phase 1: Vorbereitung &amp; Durchführung</a:t>
            </a:r>
          </a:p>
        </p:txBody>
      </p:sp>
      <p:sp>
        <p:nvSpPr>
          <p:cNvPr id="12" name="Pfeil: Chevron 11">
            <a:extLst>
              <a:ext uri="{FF2B5EF4-FFF2-40B4-BE49-F238E27FC236}">
                <a16:creationId xmlns:a16="http://schemas.microsoft.com/office/drawing/2014/main" id="{91824258-A8DC-7C8E-1BB7-6CB07DCF1E49}"/>
              </a:ext>
            </a:extLst>
          </p:cNvPr>
          <p:cNvSpPr/>
          <p:nvPr/>
        </p:nvSpPr>
        <p:spPr>
          <a:xfrm>
            <a:off x="4341803" y="2962877"/>
            <a:ext cx="3515089" cy="431801"/>
          </a:xfrm>
          <a:prstGeom prst="chevron">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algn="ctr">
              <a:buClr>
                <a:schemeClr val="accent1"/>
              </a:buClr>
            </a:pP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Phase 2: Auswertung</a:t>
            </a:r>
          </a:p>
        </p:txBody>
      </p:sp>
      <p:sp>
        <p:nvSpPr>
          <p:cNvPr id="13" name="Pfeil: Chevron 12">
            <a:extLst>
              <a:ext uri="{FF2B5EF4-FFF2-40B4-BE49-F238E27FC236}">
                <a16:creationId xmlns:a16="http://schemas.microsoft.com/office/drawing/2014/main" id="{B1F4E76B-0434-774C-CC0C-91355037F06A}"/>
              </a:ext>
            </a:extLst>
          </p:cNvPr>
          <p:cNvSpPr/>
          <p:nvPr/>
        </p:nvSpPr>
        <p:spPr>
          <a:xfrm>
            <a:off x="7736908" y="2962877"/>
            <a:ext cx="3708135" cy="431801"/>
          </a:xfrm>
          <a:prstGeom prst="chevron">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algn="ctr">
              <a:buClr>
                <a:schemeClr val="accent1"/>
              </a:buClr>
            </a:pP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Phase 3: Roadmap </a:t>
            </a:r>
          </a:p>
        </p:txBody>
      </p:sp>
      <p:pic>
        <p:nvPicPr>
          <p:cNvPr id="17" name="Grafik 16" descr="Häkchen mit einfarbiger Füllung">
            <a:extLst>
              <a:ext uri="{FF2B5EF4-FFF2-40B4-BE49-F238E27FC236}">
                <a16:creationId xmlns:a16="http://schemas.microsoft.com/office/drawing/2014/main" id="{BA19347C-C493-54D4-9589-ACEFB68EA41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275380" y="2333215"/>
            <a:ext cx="527004" cy="527004"/>
          </a:xfrm>
          <a:prstGeom prst="rect">
            <a:avLst/>
          </a:prstGeom>
        </p:spPr>
      </p:pic>
      <p:pic>
        <p:nvPicPr>
          <p:cNvPr id="20" name="Grafik 19" descr="Häkchen mit einfarbiger Füllung">
            <a:extLst>
              <a:ext uri="{FF2B5EF4-FFF2-40B4-BE49-F238E27FC236}">
                <a16:creationId xmlns:a16="http://schemas.microsoft.com/office/drawing/2014/main" id="{DAB5A617-4EE7-35B5-2F61-1DB60C86B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835845" y="2320972"/>
            <a:ext cx="527004" cy="527004"/>
          </a:xfrm>
          <a:prstGeom prst="rect">
            <a:avLst/>
          </a:prstGeom>
        </p:spPr>
      </p:pic>
      <p:pic>
        <p:nvPicPr>
          <p:cNvPr id="3" name="Grafik 2" descr="Häkchen mit einfarbiger Füllung">
            <a:extLst>
              <a:ext uri="{FF2B5EF4-FFF2-40B4-BE49-F238E27FC236}">
                <a16:creationId xmlns:a16="http://schemas.microsoft.com/office/drawing/2014/main" id="{0686ED33-B481-4C2E-68D2-0273B4E723B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327474" y="2320972"/>
            <a:ext cx="527004" cy="527004"/>
          </a:xfrm>
          <a:prstGeom prst="rect">
            <a:avLst/>
          </a:prstGeom>
        </p:spPr>
      </p:pic>
      <p:sp>
        <p:nvSpPr>
          <p:cNvPr id="4" name="Rechteck 3">
            <a:extLst>
              <a:ext uri="{FF2B5EF4-FFF2-40B4-BE49-F238E27FC236}">
                <a16:creationId xmlns:a16="http://schemas.microsoft.com/office/drawing/2014/main" id="{B14E4B37-98F5-8C0B-E505-9D378E79B940}"/>
              </a:ext>
            </a:extLst>
          </p:cNvPr>
          <p:cNvSpPr/>
          <p:nvPr/>
        </p:nvSpPr>
        <p:spPr>
          <a:xfrm>
            <a:off x="1270171" y="4664590"/>
            <a:ext cx="2304775" cy="579485"/>
          </a:xfrm>
          <a:prstGeom prst="rect">
            <a:avLst/>
          </a:prstGeom>
          <a:ln/>
        </p:spPr>
        <p:style>
          <a:lnRef idx="2">
            <a:schemeClr val="accent3"/>
          </a:lnRef>
          <a:fillRef idx="1">
            <a:schemeClr val="lt1"/>
          </a:fillRef>
          <a:effectRef idx="0">
            <a:schemeClr val="accent3"/>
          </a:effectRef>
          <a:fontRef idx="minor">
            <a:schemeClr val="dk1"/>
          </a:fontRef>
        </p:style>
        <p:txBody>
          <a:bodyPr lIns="107958" tIns="107958" rIns="107958" bIns="107958" rtlCol="0" anchor="ctr"/>
          <a:lstStyle/>
          <a:p>
            <a:pPr algn="ct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Verantwortlichkeiten klären</a:t>
            </a:r>
          </a:p>
        </p:txBody>
      </p:sp>
      <p:sp>
        <p:nvSpPr>
          <p:cNvPr id="5" name="Gleichschenkliges Dreieck 4">
            <a:extLst>
              <a:ext uri="{FF2B5EF4-FFF2-40B4-BE49-F238E27FC236}">
                <a16:creationId xmlns:a16="http://schemas.microsoft.com/office/drawing/2014/main" id="{F950AB64-5ADF-9641-E004-C8CCA1DBF26E}"/>
              </a:ext>
            </a:extLst>
          </p:cNvPr>
          <p:cNvSpPr/>
          <p:nvPr/>
        </p:nvSpPr>
        <p:spPr>
          <a:xfrm flipV="1">
            <a:off x="3756818" y="3509682"/>
            <a:ext cx="4676775" cy="282105"/>
          </a:xfrm>
          <a:prstGeom prst="triangle">
            <a:avLst/>
          </a:prstGeom>
          <a:solidFill>
            <a:schemeClr val="accent2"/>
          </a:solidFill>
          <a:ln w="5457" cap="flat">
            <a:noFill/>
            <a:prstDash val="solid"/>
            <a:miter/>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cs typeface="Calibri" panose="020F0502020204030204" pitchFamily="34" charset="0"/>
            </a:endParaRPr>
          </a:p>
        </p:txBody>
      </p:sp>
      <p:sp>
        <p:nvSpPr>
          <p:cNvPr id="7" name="Rechteck 6">
            <a:extLst>
              <a:ext uri="{FF2B5EF4-FFF2-40B4-BE49-F238E27FC236}">
                <a16:creationId xmlns:a16="http://schemas.microsoft.com/office/drawing/2014/main" id="{27A62161-7CE5-6B15-C649-99298568CCB5}"/>
              </a:ext>
            </a:extLst>
          </p:cNvPr>
          <p:cNvSpPr/>
          <p:nvPr/>
        </p:nvSpPr>
        <p:spPr>
          <a:xfrm>
            <a:off x="3719688" y="4664590"/>
            <a:ext cx="2304775" cy="579485"/>
          </a:xfrm>
          <a:prstGeom prst="rect">
            <a:avLst/>
          </a:prstGeom>
          <a:ln/>
        </p:spPr>
        <p:style>
          <a:lnRef idx="2">
            <a:schemeClr val="accent3"/>
          </a:lnRef>
          <a:fillRef idx="1">
            <a:schemeClr val="lt1"/>
          </a:fillRef>
          <a:effectRef idx="0">
            <a:schemeClr val="accent3"/>
          </a:effectRef>
          <a:fontRef idx="minor">
            <a:schemeClr val="dk1"/>
          </a:fontRef>
        </p:style>
        <p:txBody>
          <a:bodyPr lIns="107958" tIns="107958" rIns="107958" bIns="107958" rtlCol="0" anchor="ctr"/>
          <a:lstStyle/>
          <a:p>
            <a:pPr algn="ct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Umsetzung planen</a:t>
            </a:r>
          </a:p>
        </p:txBody>
      </p:sp>
      <p:sp>
        <p:nvSpPr>
          <p:cNvPr id="9" name="Rechteck 8">
            <a:extLst>
              <a:ext uri="{FF2B5EF4-FFF2-40B4-BE49-F238E27FC236}">
                <a16:creationId xmlns:a16="http://schemas.microsoft.com/office/drawing/2014/main" id="{C86CF94E-A7C1-25AF-59DF-B82BACFF16E8}"/>
              </a:ext>
            </a:extLst>
          </p:cNvPr>
          <p:cNvSpPr/>
          <p:nvPr/>
        </p:nvSpPr>
        <p:spPr>
          <a:xfrm>
            <a:off x="6169205" y="4664590"/>
            <a:ext cx="2304775" cy="579485"/>
          </a:xfrm>
          <a:prstGeom prst="rect">
            <a:avLst/>
          </a:prstGeom>
          <a:ln/>
        </p:spPr>
        <p:style>
          <a:lnRef idx="2">
            <a:schemeClr val="accent3"/>
          </a:lnRef>
          <a:fillRef idx="1">
            <a:schemeClr val="lt1"/>
          </a:fillRef>
          <a:effectRef idx="0">
            <a:schemeClr val="accent3"/>
          </a:effectRef>
          <a:fontRef idx="minor">
            <a:schemeClr val="dk1"/>
          </a:fontRef>
        </p:style>
        <p:txBody>
          <a:bodyPr lIns="107958" tIns="107958" rIns="107958" bIns="107958" rtlCol="0" anchor="ctr"/>
          <a:lstStyle/>
          <a:p>
            <a:pPr algn="ct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Maßnahmen nachverfolgen und verankern</a:t>
            </a:r>
          </a:p>
        </p:txBody>
      </p:sp>
      <p:sp>
        <p:nvSpPr>
          <p:cNvPr id="11" name="Rechteck 10">
            <a:extLst>
              <a:ext uri="{FF2B5EF4-FFF2-40B4-BE49-F238E27FC236}">
                <a16:creationId xmlns:a16="http://schemas.microsoft.com/office/drawing/2014/main" id="{5CE159A0-9E17-5AD2-37AE-F41D9605146E}"/>
              </a:ext>
            </a:extLst>
          </p:cNvPr>
          <p:cNvSpPr/>
          <p:nvPr/>
        </p:nvSpPr>
        <p:spPr>
          <a:xfrm>
            <a:off x="8618723" y="4664590"/>
            <a:ext cx="2304775" cy="579485"/>
          </a:xfrm>
          <a:prstGeom prst="rect">
            <a:avLst/>
          </a:prstGeom>
          <a:ln/>
        </p:spPr>
        <p:style>
          <a:lnRef idx="2">
            <a:schemeClr val="accent3"/>
          </a:lnRef>
          <a:fillRef idx="1">
            <a:schemeClr val="lt1"/>
          </a:fillRef>
          <a:effectRef idx="0">
            <a:schemeClr val="accent3"/>
          </a:effectRef>
          <a:fontRef idx="minor">
            <a:schemeClr val="dk1"/>
          </a:fontRef>
        </p:style>
        <p:txBody>
          <a:bodyPr lIns="107958" tIns="107958" rIns="107958" bIns="107958" rtlCol="0" anchor="ctr"/>
          <a:lstStyle/>
          <a:p>
            <a:pPr algn="ct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Roadmap in Strategie überführen</a:t>
            </a:r>
          </a:p>
        </p:txBody>
      </p:sp>
      <p:sp>
        <p:nvSpPr>
          <p:cNvPr id="21" name="Rechteck 20">
            <a:extLst>
              <a:ext uri="{FF2B5EF4-FFF2-40B4-BE49-F238E27FC236}">
                <a16:creationId xmlns:a16="http://schemas.microsoft.com/office/drawing/2014/main" id="{48D23246-E1D2-4486-DA91-00130DDFC412}"/>
              </a:ext>
            </a:extLst>
          </p:cNvPr>
          <p:cNvSpPr/>
          <p:nvPr/>
        </p:nvSpPr>
        <p:spPr>
          <a:xfrm>
            <a:off x="613756" y="3906790"/>
            <a:ext cx="10831288" cy="579485"/>
          </a:xfrm>
          <a:prstGeom prst="rect">
            <a:avLst/>
          </a:prstGeom>
          <a:solidFill>
            <a:srgbClr val="D9D9D9"/>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Nach der erfolgreichen Durchführung des Assessments und der Erstellung einer Roadmap planen Sie nun die nächsten Schritte, um diese Roadmap umzusetzen und Ihre Ziele zu erreichen.</a:t>
            </a:r>
          </a:p>
        </p:txBody>
      </p:sp>
      <p:sp>
        <p:nvSpPr>
          <p:cNvPr id="14" name="Abgerundetes Rechteck 19">
            <a:extLst>
              <a:ext uri="{FF2B5EF4-FFF2-40B4-BE49-F238E27FC236}">
                <a16:creationId xmlns:a16="http://schemas.microsoft.com/office/drawing/2014/main" id="{5B36F2CE-6053-66CB-DEB3-0D4D962D0078}"/>
              </a:ext>
            </a:extLst>
          </p:cNvPr>
          <p:cNvSpPr/>
          <p:nvPr/>
        </p:nvSpPr>
        <p:spPr>
          <a:xfrm>
            <a:off x="613755" y="5422391"/>
            <a:ext cx="10962903" cy="534937"/>
          </a:xfrm>
          <a:prstGeom prst="roundRect">
            <a:avLst>
              <a:gd name="adj" fmla="val 16229"/>
            </a:avLst>
          </a:prstGeom>
          <a:solidFill>
            <a:srgbClr val="63B3BE"/>
          </a:solidFill>
          <a:ln>
            <a:solidFill>
              <a:srgbClr val="63B3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dirty="0">
                <a:latin typeface="Calibri" panose="020F0502020204030204" pitchFamily="34" charset="0"/>
                <a:ea typeface="Calibri" panose="020F0502020204030204" pitchFamily="34" charset="0"/>
                <a:cs typeface="Calibri" panose="020F0502020204030204" pitchFamily="34" charset="0"/>
              </a:rPr>
              <a:t>Sollten Sie noch Fragen haben oder eine Begleitung Ihrer weiteren Schritte wünschen, wenden Sie sich gerne an uns unter </a:t>
            </a:r>
            <a:r>
              <a:rPr lang="de-DE" sz="16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roadmap.sw-assessment@fraunhofer.de</a:t>
            </a:r>
            <a:r>
              <a:rPr lang="de-DE" sz="1600"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936152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Object1"/>
          <p:cNvSpPr>
            <a:spLocks noGrp="1"/>
          </p:cNvSpPr>
          <p:nvPr>
            <p:ph type="subTitle" idx="1"/>
          </p:nvPr>
        </p:nvSpPr>
        <p:spPr>
          <a:xfrm>
            <a:off x="1523802" y="3602039"/>
            <a:ext cx="9142810" cy="1290803"/>
          </a:xfrm>
          <a:prstGeom prst="rect">
            <a:avLst/>
          </a:prstGeom>
          <a:noFill/>
          <a:ln/>
        </p:spPr>
        <p:txBody>
          <a:bodyPr wrap="square" rtlCol="0"/>
          <a:lstStyle/>
          <a:p>
            <a:r>
              <a:rPr lang="de-DE" sz="4150" b="1" noProof="0" dirty="0">
                <a:latin typeface="Calibri Light" pitchFamily="34" charset="0"/>
                <a:ea typeface="Calibri Light" pitchFamily="34" charset="-122"/>
                <a:cs typeface="Calibri Light" pitchFamily="34" charset="-120"/>
              </a:rPr>
              <a:t>Anleitung zur Folienvorbereitung für den Roadmapping-Workshop</a:t>
            </a:r>
            <a:endParaRPr lang="de-DE" sz="4150" dirty="0"/>
          </a:p>
        </p:txBody>
      </p:sp>
      <p:pic>
        <p:nvPicPr>
          <p:cNvPr id="4" name="Grafik 3" descr="Ein Bild, das Schrift, Grafiken, Logo, Grafikdesign enthält.&#10;&#10;KI-generierte Inhalte können fehlerhaft sein.">
            <a:extLst>
              <a:ext uri="{FF2B5EF4-FFF2-40B4-BE49-F238E27FC236}">
                <a16:creationId xmlns:a16="http://schemas.microsoft.com/office/drawing/2014/main" id="{A020D791-FB3C-2CC5-47C9-9C5E517E7E9A}"/>
              </a:ext>
            </a:extLst>
          </p:cNvPr>
          <p:cNvPicPr>
            <a:picLocks noChangeAspect="1"/>
          </p:cNvPicPr>
          <p:nvPr/>
        </p:nvPicPr>
        <p:blipFill>
          <a:blip r:embed="rId3"/>
          <a:stretch>
            <a:fillRect/>
          </a:stretch>
        </p:blipFill>
        <p:spPr>
          <a:xfrm>
            <a:off x="1531869" y="896112"/>
            <a:ext cx="9128263" cy="253288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2EE84FA-EF6D-BA5F-3D09-47F5DB4FE1F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0" name="think-cell data - do not delete" hidden="1">
                        <a:extLst>
                          <a:ext uri="{FF2B5EF4-FFF2-40B4-BE49-F238E27FC236}">
                            <a16:creationId xmlns:a16="http://schemas.microsoft.com/office/drawing/2014/main" id="{A2EE84FA-EF6D-BA5F-3D09-47F5DB4FE1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46DA54AA-B168-8361-A203-5C01D2A259EE}"/>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Was erwartet uns?</a:t>
            </a:r>
            <a:br>
              <a:rPr lang="de-DE" dirty="0"/>
            </a:br>
            <a:r>
              <a:rPr lang="de-DE" b="0" dirty="0">
                <a:latin typeface="Calibri" panose="020F0502020204030204" pitchFamily="34" charset="0"/>
                <a:cs typeface="Calibri" panose="020F0502020204030204" pitchFamily="34" charset="0"/>
              </a:rPr>
              <a:t>Überblick über den Gesamtprozess</a:t>
            </a:r>
          </a:p>
        </p:txBody>
      </p:sp>
      <p:sp>
        <p:nvSpPr>
          <p:cNvPr id="8" name="Abgerundetes Rechteck 14">
            <a:extLst>
              <a:ext uri="{FF2B5EF4-FFF2-40B4-BE49-F238E27FC236}">
                <a16:creationId xmlns:a16="http://schemas.microsoft.com/office/drawing/2014/main" id="{CFB7FD7D-5D04-CD6E-9A14-ECF7F4C2024B}"/>
              </a:ext>
            </a:extLst>
          </p:cNvPr>
          <p:cNvSpPr/>
          <p:nvPr/>
        </p:nvSpPr>
        <p:spPr>
          <a:xfrm>
            <a:off x="613755" y="1578765"/>
            <a:ext cx="10962903" cy="534938"/>
          </a:xfrm>
          <a:prstGeom prst="roundRect">
            <a:avLst>
              <a:gd name="adj" fmla="val 22133"/>
            </a:avLst>
          </a:prstGeom>
          <a:solidFill>
            <a:srgbClr val="74B34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1600" b="1" dirty="0">
                <a:latin typeface="Calibri" panose="020F0502020204030204" pitchFamily="34" charset="0"/>
                <a:cs typeface="Calibri" panose="020F0502020204030204" pitchFamily="34" charset="0"/>
              </a:rPr>
              <a:t>Online-Self-Assessment zur Reifegradbewertung des Stadtwerks</a:t>
            </a:r>
          </a:p>
        </p:txBody>
      </p:sp>
      <p:sp>
        <p:nvSpPr>
          <p:cNvPr id="9" name="Abgerundetes Rechteck 11">
            <a:extLst>
              <a:ext uri="{FF2B5EF4-FFF2-40B4-BE49-F238E27FC236}">
                <a16:creationId xmlns:a16="http://schemas.microsoft.com/office/drawing/2014/main" id="{3C580ED4-3D60-160D-B9C1-BBDAF943A90A}"/>
              </a:ext>
            </a:extLst>
          </p:cNvPr>
          <p:cNvSpPr/>
          <p:nvPr/>
        </p:nvSpPr>
        <p:spPr>
          <a:xfrm>
            <a:off x="8906254" y="2256856"/>
            <a:ext cx="2644761" cy="3022375"/>
          </a:xfrm>
          <a:prstGeom prst="roundRect">
            <a:avLst>
              <a:gd name="adj" fmla="val 9016"/>
            </a:avLst>
          </a:prstGeom>
          <a:solidFill>
            <a:schemeClr val="bg2">
              <a:lumMod val="40000"/>
              <a:lumOff val="6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Umsetzung</a:t>
            </a:r>
          </a:p>
          <a:p>
            <a:pPr algn="ctr"/>
            <a:endPar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Während der Umsetzungsphase werden die definierten Maßnahmen systematisch realisiert. Die Roadmap dient dabei als Leitlinie für die operative Umsetzung, Fortschrittskontrolle und kontinuierliche Weiterentwicklung der identifizierten Handlungsfelder.</a:t>
            </a: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(Zeitliche Einordung: 2-5 Jahre )</a:t>
            </a:r>
          </a:p>
        </p:txBody>
      </p:sp>
      <p:sp>
        <p:nvSpPr>
          <p:cNvPr id="11" name="Abgerundetes Rechteck 19">
            <a:extLst>
              <a:ext uri="{FF2B5EF4-FFF2-40B4-BE49-F238E27FC236}">
                <a16:creationId xmlns:a16="http://schemas.microsoft.com/office/drawing/2014/main" id="{7233E28F-B1EC-664E-BD88-93B12A27E8DB}"/>
              </a:ext>
            </a:extLst>
          </p:cNvPr>
          <p:cNvSpPr/>
          <p:nvPr/>
        </p:nvSpPr>
        <p:spPr>
          <a:xfrm>
            <a:off x="613755" y="5422391"/>
            <a:ext cx="10962903" cy="534937"/>
          </a:xfrm>
          <a:prstGeom prst="roundRect">
            <a:avLst>
              <a:gd name="adj" fmla="val 16229"/>
            </a:avLst>
          </a:prstGeom>
          <a:solidFill>
            <a:srgbClr val="63B3BE"/>
          </a:solidFill>
          <a:ln>
            <a:solidFill>
              <a:srgbClr val="63B3BE"/>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1600" dirty="0">
                <a:latin typeface="Calibri"/>
                <a:ea typeface="Calibri"/>
                <a:cs typeface="Calibri"/>
              </a:rPr>
              <a:t>Jeweils eigenständig mit den bereitgestellten Unterstützungsmaterialien oder zusammen mit den </a:t>
            </a:r>
            <a:r>
              <a:rPr lang="de-DE" sz="1600" dirty="0" err="1">
                <a:latin typeface="Calibri"/>
                <a:ea typeface="Calibri"/>
                <a:cs typeface="Calibri"/>
              </a:rPr>
              <a:t>SW.Check</a:t>
            </a:r>
            <a:r>
              <a:rPr lang="de-DE" sz="1600" dirty="0">
                <a:latin typeface="Calibri"/>
                <a:ea typeface="Calibri"/>
                <a:cs typeface="Calibri"/>
              </a:rPr>
              <a:t>-Entwicklern.</a:t>
            </a:r>
          </a:p>
        </p:txBody>
      </p:sp>
      <p:sp>
        <p:nvSpPr>
          <p:cNvPr id="4" name="Arrow: Right 15">
            <a:extLst>
              <a:ext uri="{FF2B5EF4-FFF2-40B4-BE49-F238E27FC236}">
                <a16:creationId xmlns:a16="http://schemas.microsoft.com/office/drawing/2014/main" id="{E5B5232B-4D0D-F9FD-2518-CD1951F0F9EE}"/>
              </a:ext>
            </a:extLst>
          </p:cNvPr>
          <p:cNvSpPr/>
          <p:nvPr/>
        </p:nvSpPr>
        <p:spPr>
          <a:xfrm>
            <a:off x="415672" y="2866987"/>
            <a:ext cx="8637537" cy="1564104"/>
          </a:xfrm>
          <a:prstGeom prst="rightArrow">
            <a:avLst>
              <a:gd name="adj1" fmla="val 50000"/>
              <a:gd name="adj2" fmla="val 20160"/>
            </a:avLst>
          </a:prstGeom>
          <a:solidFill>
            <a:srgbClr val="63B3BE"/>
          </a:solidFill>
          <a:ln>
            <a:solidFill>
              <a:srgbClr val="63B3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Abgerundetes Rechteck 12">
            <a:extLst>
              <a:ext uri="{FF2B5EF4-FFF2-40B4-BE49-F238E27FC236}">
                <a16:creationId xmlns:a16="http://schemas.microsoft.com/office/drawing/2014/main" id="{3E5427C9-3325-C978-8E10-AF6128BE5C54}"/>
              </a:ext>
            </a:extLst>
          </p:cNvPr>
          <p:cNvSpPr/>
          <p:nvPr/>
        </p:nvSpPr>
        <p:spPr>
          <a:xfrm>
            <a:off x="640985" y="2256861"/>
            <a:ext cx="2497808" cy="3022375"/>
          </a:xfrm>
          <a:prstGeom prst="roundRect">
            <a:avLst>
              <a:gd name="adj" fmla="val 7712"/>
            </a:avLst>
          </a:prstGeom>
          <a:solidFill>
            <a:schemeClr val="bg2">
              <a:lumMod val="40000"/>
              <a:lumOff val="6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Phase 1: </a:t>
            </a:r>
          </a:p>
          <a:p>
            <a:pPr algn="ctr"/>
            <a:r>
              <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Online-Self-Assessment</a:t>
            </a:r>
          </a:p>
          <a:p>
            <a:pPr algn="ctr"/>
            <a:endPar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Das Online-Self-Assessment bildet den Einstieg in den Gesamtprozess. In dieser Phase beantworten die Teilnehmenden Fragen zu den Fokusbereichen Digitalisierung, Dekarbonisierung und übergeordneten Themen. Ziel ist es, den aktuellen Reifegrad als Ausgangspunkt für die Transformation zu bestimmen.</a:t>
            </a: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(Dauer: 2-3 Wochen</a:t>
            </a: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Aufwand: 2 Std. bis 2 Tage)</a:t>
            </a:r>
          </a:p>
          <a:p>
            <a:pPr algn="ctr"/>
            <a:endPar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 name="Abgerundetes Rechteck 13">
            <a:extLst>
              <a:ext uri="{FF2B5EF4-FFF2-40B4-BE49-F238E27FC236}">
                <a16:creationId xmlns:a16="http://schemas.microsoft.com/office/drawing/2014/main" id="{04967292-BA65-65B9-CA6F-80C2C753ADF7}"/>
              </a:ext>
            </a:extLst>
          </p:cNvPr>
          <p:cNvSpPr/>
          <p:nvPr/>
        </p:nvSpPr>
        <p:spPr>
          <a:xfrm>
            <a:off x="3227491" y="2256858"/>
            <a:ext cx="2663990" cy="3022375"/>
          </a:xfrm>
          <a:prstGeom prst="roundRect">
            <a:avLst>
              <a:gd name="adj" fmla="val 9016"/>
            </a:avLst>
          </a:prstGeom>
          <a:solidFill>
            <a:schemeClr val="bg2">
              <a:lumMod val="40000"/>
              <a:lumOff val="6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Phase 2:</a:t>
            </a:r>
            <a:br>
              <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br>
            <a:r>
              <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Ergebnis-Workshop</a:t>
            </a:r>
          </a:p>
          <a:p>
            <a:pPr algn="ctr"/>
            <a:endPar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Im Ergebnis‑Workshop werden die Ergebnisse des Online-Self-Assessments gemeinsam analysiert und interpretiert. Dabei werden sowohl der Gesamt‑Reifegrad als auch Teil‑Reifegrade für einzelne Anwendungs- und Fokusbereiche betrachtet. Auf dieser Basis werden gemeinsame Ziele und zentrale Handlungsfelder definiert.</a:t>
            </a: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(Zeitliche Einordung: halbtägiger Workshop)</a:t>
            </a:r>
          </a:p>
        </p:txBody>
      </p:sp>
      <p:sp>
        <p:nvSpPr>
          <p:cNvPr id="5" name="Abgerundetes Rechteck 11">
            <a:extLst>
              <a:ext uri="{FF2B5EF4-FFF2-40B4-BE49-F238E27FC236}">
                <a16:creationId xmlns:a16="http://schemas.microsoft.com/office/drawing/2014/main" id="{DA657C0E-7E5D-3B8E-4EF4-9BB07F0B3DFF}"/>
              </a:ext>
            </a:extLst>
          </p:cNvPr>
          <p:cNvSpPr/>
          <p:nvPr/>
        </p:nvSpPr>
        <p:spPr>
          <a:xfrm>
            <a:off x="5980180" y="2256857"/>
            <a:ext cx="2663991" cy="3022375"/>
          </a:xfrm>
          <a:prstGeom prst="roundRect">
            <a:avLst>
              <a:gd name="adj" fmla="val 9016"/>
            </a:avLst>
          </a:prstGeom>
          <a:solidFill>
            <a:schemeClr val="bg1"/>
          </a:solidFill>
          <a:ln>
            <a:solidFill>
              <a:srgbClr val="3CAA0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Phase 3: </a:t>
            </a:r>
          </a:p>
          <a:p>
            <a:pPr algn="ctr"/>
            <a:r>
              <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rPr>
              <a:t>Roadmapping-Workshop</a:t>
            </a:r>
          </a:p>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Der Roadmapping‑Workshop dient der konkreten Ausgestaltung des Weges zur Zielerreichung. Hier werden geeignete Maßnahmen ausgewählt, in eine Umsetzungs‑Roadmap überführt und Verantwortlichkeiten festgelegt. Zudem werden die nächsten Schritte klar definiert und zeitlich eingeordnet.</a:t>
            </a:r>
          </a:p>
          <a:p>
            <a:pPr algn="ctr"/>
            <a:endPar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(Zeitliche Einordung: halbtägiger Workshop)</a:t>
            </a:r>
          </a:p>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Grafik 2" descr="Häkchen mit einfarbiger Füllung">
            <a:extLst>
              <a:ext uri="{FF2B5EF4-FFF2-40B4-BE49-F238E27FC236}">
                <a16:creationId xmlns:a16="http://schemas.microsoft.com/office/drawing/2014/main" id="{567F84C5-3372-64A5-3A91-965168EB91A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20874" y="2699032"/>
            <a:ext cx="2138030" cy="2138030"/>
          </a:xfrm>
          <a:prstGeom prst="rect">
            <a:avLst/>
          </a:prstGeom>
        </p:spPr>
      </p:pic>
      <p:pic>
        <p:nvPicPr>
          <p:cNvPr id="12" name="Grafik 11" descr="Häkchen mit einfarbiger Füllung">
            <a:extLst>
              <a:ext uri="{FF2B5EF4-FFF2-40B4-BE49-F238E27FC236}">
                <a16:creationId xmlns:a16="http://schemas.microsoft.com/office/drawing/2014/main" id="{4D01C72D-7B80-4B88-83A4-6FBB82A18B0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90471" y="2699032"/>
            <a:ext cx="2138030" cy="2138030"/>
          </a:xfrm>
          <a:prstGeom prst="rect">
            <a:avLst/>
          </a:prstGeom>
        </p:spPr>
      </p:pic>
    </p:spTree>
    <p:extLst>
      <p:ext uri="{BB962C8B-B14F-4D97-AF65-F5344CB8AC3E}">
        <p14:creationId xmlns:p14="http://schemas.microsoft.com/office/powerpoint/2010/main" val="2311254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3C00E-1C99-C3A2-729F-4D1606B8032A}"/>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1BFAFC31-6DCB-98CB-F71F-89400CF5CB3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8" name="think-cell data - do not delete" hidden="1">
                        <a:extLst>
                          <a:ext uri="{FF2B5EF4-FFF2-40B4-BE49-F238E27FC236}">
                            <a16:creationId xmlns:a16="http://schemas.microsoft.com/office/drawing/2014/main" id="{1BFAFC31-6DCB-98CB-F71F-89400CF5CB3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CA01160B-F047-2E73-18BC-0BAE4FC9A8B1}"/>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Was sind Ihre Aufgaben in Bezug auf den Ergebnis-Workshop?​</a:t>
            </a:r>
          </a:p>
        </p:txBody>
      </p:sp>
      <p:sp>
        <p:nvSpPr>
          <p:cNvPr id="3" name="Rechteck: abgerundete Ecken 2">
            <a:extLst>
              <a:ext uri="{FF2B5EF4-FFF2-40B4-BE49-F238E27FC236}">
                <a16:creationId xmlns:a16="http://schemas.microsoft.com/office/drawing/2014/main" id="{67D97EA1-10D0-D747-C457-F21F54838986}"/>
              </a:ext>
            </a:extLst>
          </p:cNvPr>
          <p:cNvSpPr/>
          <p:nvPr/>
        </p:nvSpPr>
        <p:spPr>
          <a:xfrm>
            <a:off x="613755" y="2512725"/>
            <a:ext cx="3272446" cy="3514036"/>
          </a:xfrm>
          <a:prstGeom prst="roundRect">
            <a:avLst>
              <a:gd name="adj" fmla="val 0"/>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300"/>
              </a:spcBef>
              <a:spcAft>
                <a:spcPts val="300"/>
              </a:spcAft>
            </a:pPr>
            <a:endPar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spcBef>
                <a:spcPts val="300"/>
              </a:spcBef>
              <a:spcAft>
                <a:spcPts val="300"/>
              </a:spcAft>
            </a:pPr>
            <a:r>
              <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rPr>
              <a:t>Ergebnisse</a:t>
            </a: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 des Ergebnisworkshops aufbereiten</a:t>
            </a:r>
          </a:p>
          <a:p>
            <a:pPr>
              <a:spcBef>
                <a:spcPts val="300"/>
              </a:spcBef>
              <a:spcAft>
                <a:spcPts val="300"/>
              </a:spcAft>
            </a:pPr>
            <a:r>
              <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rPr>
              <a:t>Maßnahmenauswahl</a:t>
            </a: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 vorbereiten</a:t>
            </a:r>
          </a:p>
          <a:p>
            <a:pPr marL="285750" indent="-285750">
              <a:spcBef>
                <a:spcPts val="300"/>
              </a:spcBef>
              <a:spcAft>
                <a:spcPts val="300"/>
              </a:spcAft>
              <a:buFont typeface="Wingdings" panose="05000000000000000000" pitchFamily="2" charset="2"/>
              <a:buChar char="§"/>
            </a:pP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Maßnahmen-Kurzsteckbriefe aus dem Downloadbereich herunterladen und für alle Teilnehmenden ausdrucken und ausschneiden</a:t>
            </a:r>
          </a:p>
          <a:p>
            <a:pPr marL="285750" indent="-285750">
              <a:spcBef>
                <a:spcPts val="300"/>
              </a:spcBef>
              <a:spcAft>
                <a:spcPts val="300"/>
              </a:spcAft>
              <a:buFont typeface="Wingdings" panose="05000000000000000000" pitchFamily="2" charset="2"/>
              <a:buChar char="§"/>
            </a:pP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Bei Bedarf eine Vorauswahl der Maßnahmen treffen, um die Auswahl zu erleichtern</a:t>
            </a:r>
          </a:p>
          <a:p>
            <a:pPr>
              <a:spcBef>
                <a:spcPts val="300"/>
              </a:spcBef>
              <a:spcAft>
                <a:spcPts val="300"/>
              </a:spcAft>
            </a:pPr>
            <a:r>
              <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rPr>
              <a:t>Roadmapping</a:t>
            </a: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 vorbereiten</a:t>
            </a:r>
          </a:p>
          <a:p>
            <a:pPr marL="285750" indent="-285750">
              <a:spcBef>
                <a:spcPts val="300"/>
              </a:spcBef>
              <a:spcAft>
                <a:spcPts val="300"/>
              </a:spcAft>
              <a:buFont typeface="Wingdings" panose="05000000000000000000" pitchFamily="2" charset="2"/>
              <a:buChar char="§"/>
            </a:pP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Angestrebte Ziele definieren</a:t>
            </a:r>
          </a:p>
          <a:p>
            <a:pPr marL="285750" indent="-285750">
              <a:spcBef>
                <a:spcPts val="300"/>
              </a:spcBef>
              <a:spcAft>
                <a:spcPts val="300"/>
              </a:spcAft>
              <a:buFont typeface="Wingdings" panose="05000000000000000000" pitchFamily="2" charset="2"/>
              <a:buChar char="§"/>
            </a:pP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Roadmap aus der Folienvorlage groß darstellen (z. B. auf Pinnwand oder Fensterfront), um Maßnahmen gemeinsam zu planen</a:t>
            </a:r>
          </a:p>
        </p:txBody>
      </p:sp>
      <p:sp>
        <p:nvSpPr>
          <p:cNvPr id="4" name="Rechteck: abgerundete Ecken 3">
            <a:extLst>
              <a:ext uri="{FF2B5EF4-FFF2-40B4-BE49-F238E27FC236}">
                <a16:creationId xmlns:a16="http://schemas.microsoft.com/office/drawing/2014/main" id="{656861F4-2ED5-C5BE-12B9-5B98CF7FC748}"/>
              </a:ext>
            </a:extLst>
          </p:cNvPr>
          <p:cNvSpPr/>
          <p:nvPr/>
        </p:nvSpPr>
        <p:spPr>
          <a:xfrm>
            <a:off x="3954393" y="2512725"/>
            <a:ext cx="2290854" cy="3514036"/>
          </a:xfrm>
          <a:prstGeom prst="roundRect">
            <a:avLst>
              <a:gd name="adj" fmla="val 0"/>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300"/>
              </a:spcBef>
              <a:spcAft>
                <a:spcPts val="300"/>
              </a:spcAft>
            </a:pP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spcBef>
                <a:spcPts val="300"/>
              </a:spcBef>
              <a:spcAft>
                <a:spcPts val="300"/>
              </a:spcAft>
            </a:pP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Laden Sie die Ansprechpersonen des Self-Assessments und Verantwortliche für Digitalisierung und Dekarbonisierung in Ihrem Stadtwerk zum Workshop ein.​</a:t>
            </a:r>
          </a:p>
          <a:p>
            <a:pPr>
              <a:spcBef>
                <a:spcPts val="300"/>
              </a:spcBef>
              <a:spcAft>
                <a:spcPts val="300"/>
              </a:spcAft>
            </a:pP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spcBef>
                <a:spcPts val="300"/>
              </a:spcBef>
              <a:spcAft>
                <a:spcPts val="300"/>
              </a:spcAft>
            </a:pP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Erinnern Sie die Teilnehmenden frühzeitig an den Workshop, damit diese sich auf den Workshop vorbereiten können.</a:t>
            </a:r>
          </a:p>
        </p:txBody>
      </p:sp>
      <p:sp>
        <p:nvSpPr>
          <p:cNvPr id="6" name="Rechteck: abgerundete Ecken 5">
            <a:extLst>
              <a:ext uri="{FF2B5EF4-FFF2-40B4-BE49-F238E27FC236}">
                <a16:creationId xmlns:a16="http://schemas.microsoft.com/office/drawing/2014/main" id="{68837C2D-BF14-2942-C6AE-315CC6E9C394}"/>
              </a:ext>
            </a:extLst>
          </p:cNvPr>
          <p:cNvSpPr/>
          <p:nvPr/>
        </p:nvSpPr>
        <p:spPr>
          <a:xfrm>
            <a:off x="6313439" y="2512725"/>
            <a:ext cx="3272446" cy="3514036"/>
          </a:xfrm>
          <a:prstGeom prst="roundRect">
            <a:avLst>
              <a:gd name="adj" fmla="val 0"/>
            </a:avLst>
          </a:prstGeom>
          <a:solidFill>
            <a:srgbClr val="D9D9D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300"/>
              </a:spcBef>
              <a:spcAft>
                <a:spcPts val="300"/>
              </a:spcAft>
            </a:pPr>
            <a:endPar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spcBef>
                <a:spcPts val="300"/>
              </a:spcBef>
              <a:spcAft>
                <a:spcPts val="300"/>
              </a:spcAft>
            </a:pPr>
            <a:r>
              <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rPr>
              <a:t>Zeit</a:t>
            </a: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 Planen Sie für die Durchführung des Workshops etwa 4 Stunden ein.</a:t>
            </a:r>
          </a:p>
          <a:p>
            <a:pPr>
              <a:spcBef>
                <a:spcPts val="300"/>
              </a:spcBef>
              <a:spcAft>
                <a:spcPts val="300"/>
              </a:spcAft>
            </a:pPr>
            <a:r>
              <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rPr>
              <a:t>Ressourcen</a:t>
            </a: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 Zugriff auf die Ergebnisse des Self-Assessment</a:t>
            </a:r>
          </a:p>
          <a:p>
            <a:pPr>
              <a:spcBef>
                <a:spcPts val="300"/>
              </a:spcBef>
              <a:spcAft>
                <a:spcPts val="300"/>
              </a:spcAft>
            </a:pPr>
            <a:r>
              <a:rPr lang="de-DE" sz="1200" b="1" dirty="0">
                <a:solidFill>
                  <a:schemeClr val="tx1"/>
                </a:solidFill>
                <a:latin typeface="Calibri" panose="020F0502020204030204" pitchFamily="34" charset="0"/>
                <a:ea typeface="Calibri"/>
                <a:cs typeface="Calibri" panose="020F0502020204030204" pitchFamily="34" charset="0"/>
              </a:rPr>
              <a:t>Begleitmaterialien</a:t>
            </a:r>
            <a:r>
              <a:rPr lang="de-DE" sz="1200" dirty="0">
                <a:solidFill>
                  <a:schemeClr val="tx1"/>
                </a:solidFill>
                <a:latin typeface="Calibri" panose="020F0502020204030204" pitchFamily="34" charset="0"/>
                <a:ea typeface="Calibri"/>
                <a:cs typeface="Calibri" panose="020F0502020204030204" pitchFamily="34" charset="0"/>
              </a:rPr>
              <a:t>: Für die Durchführung des Workshops stehen folgende Begleitmaterialien zum Herunterladen bereit: </a:t>
            </a:r>
          </a:p>
          <a:p>
            <a:pPr marL="285750" indent="-285750">
              <a:spcBef>
                <a:spcPts val="300"/>
              </a:spcBef>
              <a:spcAft>
                <a:spcPts val="300"/>
              </a:spcAft>
              <a:buFont typeface="Wingdings" panose="05000000000000000000" pitchFamily="2" charset="2"/>
              <a:buChar char="§"/>
            </a:pPr>
            <a:r>
              <a:rPr lang="de-DE" sz="1200" dirty="0">
                <a:solidFill>
                  <a:schemeClr val="tx1"/>
                </a:solidFill>
                <a:latin typeface="Calibri" panose="020F0502020204030204" pitchFamily="34" charset="0"/>
                <a:ea typeface="Calibri"/>
                <a:cs typeface="Calibri" panose="020F0502020204030204" pitchFamily="34" charset="0"/>
              </a:rPr>
              <a:t>„</a:t>
            </a:r>
            <a:r>
              <a:rPr lang="de-DE" sz="1200" i="1" u="sng" dirty="0">
                <a:solidFill>
                  <a:schemeClr val="tx1"/>
                </a:solidFill>
                <a:latin typeface="Calibri" panose="020F0502020204030204" pitchFamily="34" charset="0"/>
                <a:ea typeface="Calibri"/>
                <a:cs typeface="Calibri" panose="020F0502020204030204" pitchFamily="34" charset="0"/>
              </a:rPr>
              <a:t>Foliensatz für den Roadmapping-Workshop</a:t>
            </a:r>
            <a:r>
              <a:rPr lang="de-DE" sz="1200" dirty="0">
                <a:solidFill>
                  <a:schemeClr val="tx1"/>
                </a:solidFill>
                <a:latin typeface="Calibri" panose="020F0502020204030204" pitchFamily="34" charset="0"/>
                <a:ea typeface="Calibri"/>
                <a:cs typeface="Calibri" panose="020F0502020204030204" pitchFamily="34" charset="0"/>
              </a:rPr>
              <a:t>“</a:t>
            </a:r>
          </a:p>
          <a:p>
            <a:pPr marL="285750" indent="-285750">
              <a:spcBef>
                <a:spcPts val="300"/>
              </a:spcBef>
              <a:spcAft>
                <a:spcPts val="300"/>
              </a:spcAft>
              <a:buFont typeface="Wingdings" panose="05000000000000000000" pitchFamily="2" charset="2"/>
              <a:buChar char="§"/>
            </a:pPr>
            <a:r>
              <a:rPr lang="de-DE" sz="1200" dirty="0">
                <a:solidFill>
                  <a:schemeClr val="tx1"/>
                </a:solidFill>
                <a:latin typeface="Calibri" panose="020F0502020204030204" pitchFamily="34" charset="0"/>
                <a:ea typeface="Calibri"/>
                <a:cs typeface="Calibri" panose="020F0502020204030204" pitchFamily="34" charset="0"/>
              </a:rPr>
              <a:t>„</a:t>
            </a:r>
            <a:r>
              <a:rPr lang="de-DE" sz="1200" i="1" u="sng" dirty="0">
                <a:solidFill>
                  <a:schemeClr val="tx1"/>
                </a:solidFill>
                <a:latin typeface="Calibri" panose="020F0502020204030204" pitchFamily="34" charset="0"/>
                <a:ea typeface="Calibri"/>
                <a:cs typeface="Calibri" panose="020F0502020204030204" pitchFamily="34" charset="0"/>
              </a:rPr>
              <a:t>Maßnahmen-Kurzsteckbriefe-Druckvorlage</a:t>
            </a:r>
            <a:r>
              <a:rPr lang="de-DE" sz="1200" dirty="0">
                <a:solidFill>
                  <a:schemeClr val="tx1"/>
                </a:solidFill>
                <a:latin typeface="Calibri" panose="020F0502020204030204" pitchFamily="34" charset="0"/>
                <a:ea typeface="Calibri"/>
                <a:cs typeface="Calibri" panose="020F0502020204030204" pitchFamily="34" charset="0"/>
              </a:rPr>
              <a:t>“</a:t>
            </a:r>
          </a:p>
          <a:p>
            <a:pPr marL="285750" indent="-285750">
              <a:spcBef>
                <a:spcPts val="300"/>
              </a:spcBef>
              <a:spcAft>
                <a:spcPts val="300"/>
              </a:spcAft>
              <a:buFont typeface="Wingdings" panose="05000000000000000000" pitchFamily="2" charset="2"/>
              <a:buChar char="§"/>
            </a:pPr>
            <a:r>
              <a:rPr lang="de-DE" sz="1200" dirty="0">
                <a:solidFill>
                  <a:schemeClr val="tx1"/>
                </a:solidFill>
                <a:latin typeface="Calibri" panose="020F0502020204030204" pitchFamily="34" charset="0"/>
                <a:ea typeface="Calibri"/>
                <a:cs typeface="Calibri" panose="020F0502020204030204" pitchFamily="34" charset="0"/>
              </a:rPr>
              <a:t>„</a:t>
            </a:r>
            <a:r>
              <a:rPr lang="de-DE" sz="1200" i="1" dirty="0">
                <a:solidFill>
                  <a:schemeClr val="tx1"/>
                </a:solidFill>
                <a:latin typeface="Calibri" panose="020F0502020204030204" pitchFamily="34" charset="0"/>
                <a:ea typeface="Calibri"/>
                <a:cs typeface="Calibri" panose="020F0502020204030204" pitchFamily="34" charset="0"/>
                <a:hlinkClick r:id="rId6">
                  <a:extLst>
                    <a:ext uri="{A12FA001-AC4F-418D-AE19-62706E023703}">
                      <ahyp:hlinkClr xmlns:ahyp="http://schemas.microsoft.com/office/drawing/2018/hyperlinkcolor" val="tx"/>
                    </a:ext>
                  </a:extLst>
                </a:hlinkClick>
              </a:rPr>
              <a:t>Maßnahmen-Langsteckbriefe</a:t>
            </a:r>
            <a:r>
              <a:rPr lang="de-DE" sz="1200" dirty="0">
                <a:solidFill>
                  <a:schemeClr val="tx1"/>
                </a:solidFill>
                <a:latin typeface="Calibri" panose="020F0502020204030204" pitchFamily="34" charset="0"/>
                <a:ea typeface="Calibri"/>
                <a:cs typeface="Calibri" panose="020F0502020204030204" pitchFamily="34" charset="0"/>
              </a:rPr>
              <a:t>“</a:t>
            </a:r>
          </a:p>
          <a:p>
            <a:pPr marL="285750" indent="-285750">
              <a:spcBef>
                <a:spcPts val="300"/>
              </a:spcBef>
              <a:spcAft>
                <a:spcPts val="300"/>
              </a:spcAft>
              <a:buFont typeface="Wingdings" panose="05000000000000000000" pitchFamily="2" charset="2"/>
              <a:buChar char="§"/>
            </a:pPr>
            <a:r>
              <a:rPr lang="de-DE" sz="1200" dirty="0">
                <a:solidFill>
                  <a:schemeClr val="tx1"/>
                </a:solidFill>
                <a:latin typeface="Calibri" panose="020F0502020204030204" pitchFamily="34" charset="0"/>
                <a:ea typeface="Calibri"/>
                <a:cs typeface="Calibri" panose="020F0502020204030204" pitchFamily="34" charset="0"/>
              </a:rPr>
              <a:t>„</a:t>
            </a:r>
            <a:r>
              <a:rPr lang="de-DE" sz="1200" i="1" dirty="0">
                <a:solidFill>
                  <a:schemeClr val="tx1"/>
                </a:solidFill>
                <a:latin typeface="Calibri" panose="020F0502020204030204" pitchFamily="34" charset="0"/>
                <a:ea typeface="Calibri"/>
                <a:cs typeface="Calibri" panose="020F0502020204030204" pitchFamily="34" charset="0"/>
                <a:hlinkClick r:id="rId7">
                  <a:extLst>
                    <a:ext uri="{A12FA001-AC4F-418D-AE19-62706E023703}">
                      <ahyp:hlinkClr xmlns:ahyp="http://schemas.microsoft.com/office/drawing/2018/hyperlinkcolor" val="tx"/>
                    </a:ext>
                  </a:extLst>
                </a:hlinkClick>
              </a:rPr>
              <a:t>Roadmap-Workshop Druckvorlage</a:t>
            </a:r>
            <a:r>
              <a:rPr lang="de-DE" sz="1200" dirty="0">
                <a:solidFill>
                  <a:schemeClr val="tx1"/>
                </a:solidFill>
                <a:latin typeface="Calibri" panose="020F0502020204030204" pitchFamily="34" charset="0"/>
                <a:ea typeface="Calibri"/>
                <a:cs typeface="Calibri" panose="020F0502020204030204" pitchFamily="34" charset="0"/>
              </a:rPr>
              <a:t>“</a:t>
            </a:r>
          </a:p>
          <a:p>
            <a:pPr>
              <a:spcBef>
                <a:spcPts val="300"/>
              </a:spcBef>
              <a:spcAft>
                <a:spcPts val="300"/>
              </a:spcAft>
            </a:pPr>
            <a:r>
              <a:rPr lang="de-DE" sz="1200" b="1" dirty="0">
                <a:solidFill>
                  <a:schemeClr val="tx1"/>
                </a:solidFill>
                <a:latin typeface="Calibri" panose="020F0502020204030204" pitchFamily="34" charset="0"/>
                <a:ea typeface="Calibri"/>
                <a:cs typeface="Calibri" panose="020F0502020204030204" pitchFamily="34" charset="0"/>
              </a:rPr>
              <a:t>Weiteres Material</a:t>
            </a:r>
            <a:r>
              <a:rPr lang="de-DE" sz="1200" dirty="0">
                <a:solidFill>
                  <a:schemeClr val="tx1"/>
                </a:solidFill>
                <a:latin typeface="Calibri" panose="020F0502020204030204" pitchFamily="34" charset="0"/>
                <a:ea typeface="Calibri"/>
                <a:cs typeface="Calibri" panose="020F0502020204030204" pitchFamily="34" charset="0"/>
              </a:rPr>
              <a:t>: Metaplankarten</a:t>
            </a: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feld 7">
            <a:extLst>
              <a:ext uri="{FF2B5EF4-FFF2-40B4-BE49-F238E27FC236}">
                <a16:creationId xmlns:a16="http://schemas.microsoft.com/office/drawing/2014/main" id="{CA25D251-7B19-4291-1CB3-95729C306B86}"/>
              </a:ext>
            </a:extLst>
          </p:cNvPr>
          <p:cNvSpPr txBox="1"/>
          <p:nvPr/>
        </p:nvSpPr>
        <p:spPr>
          <a:xfrm>
            <a:off x="617626" y="2061711"/>
            <a:ext cx="3264704" cy="338554"/>
          </a:xfrm>
          <a:prstGeom prst="rect">
            <a:avLst/>
          </a:prstGeom>
          <a:noFill/>
        </p:spPr>
        <p:txBody>
          <a:bodyPr wrap="square" anchor="ctr">
            <a:spAutoFit/>
          </a:bodyPr>
          <a:lstStyle/>
          <a:p>
            <a:pPr algn="ctr">
              <a:spcBef>
                <a:spcPts val="300"/>
              </a:spcBef>
              <a:spcAft>
                <a:spcPts val="300"/>
              </a:spcAft>
            </a:pPr>
            <a:r>
              <a:rPr lang="de-DE" sz="1600" b="1" dirty="0">
                <a:latin typeface="Calibri" panose="020F0502020204030204" pitchFamily="34" charset="0"/>
                <a:ea typeface="Calibri" panose="020F0502020204030204" pitchFamily="34" charset="0"/>
                <a:cs typeface="Calibri" panose="020F0502020204030204" pitchFamily="34" charset="0"/>
              </a:rPr>
              <a:t>Was muss vorbereitet  werden?</a:t>
            </a:r>
          </a:p>
        </p:txBody>
      </p:sp>
      <p:sp>
        <p:nvSpPr>
          <p:cNvPr id="10" name="Textfeld 9">
            <a:extLst>
              <a:ext uri="{FF2B5EF4-FFF2-40B4-BE49-F238E27FC236}">
                <a16:creationId xmlns:a16="http://schemas.microsoft.com/office/drawing/2014/main" id="{86F5E120-4719-B895-7B1D-DAAA5E0C9ADE}"/>
              </a:ext>
            </a:extLst>
          </p:cNvPr>
          <p:cNvSpPr txBox="1"/>
          <p:nvPr/>
        </p:nvSpPr>
        <p:spPr>
          <a:xfrm>
            <a:off x="3954393" y="2061711"/>
            <a:ext cx="2290853" cy="338554"/>
          </a:xfrm>
          <a:prstGeom prst="rect">
            <a:avLst/>
          </a:prstGeom>
          <a:noFill/>
        </p:spPr>
        <p:txBody>
          <a:bodyPr wrap="square" anchor="ctr">
            <a:spAutoFit/>
          </a:bodyPr>
          <a:lstStyle/>
          <a:p>
            <a:pPr algn="ctr">
              <a:spcBef>
                <a:spcPts val="300"/>
              </a:spcBef>
              <a:spcAft>
                <a:spcPts val="300"/>
              </a:spcAft>
            </a:pPr>
            <a:r>
              <a:rPr lang="de-DE" sz="1600" b="1" dirty="0">
                <a:latin typeface="Calibri" panose="020F0502020204030204" pitchFamily="34" charset="0"/>
                <a:ea typeface="Calibri" panose="020F0502020204030204" pitchFamily="34" charset="0"/>
                <a:cs typeface="Calibri" panose="020F0502020204030204" pitchFamily="34" charset="0"/>
              </a:rPr>
              <a:t>Wer wird eingeladen?</a:t>
            </a:r>
          </a:p>
        </p:txBody>
      </p:sp>
      <p:sp>
        <p:nvSpPr>
          <p:cNvPr id="11" name="Textfeld 10">
            <a:extLst>
              <a:ext uri="{FF2B5EF4-FFF2-40B4-BE49-F238E27FC236}">
                <a16:creationId xmlns:a16="http://schemas.microsoft.com/office/drawing/2014/main" id="{47E59EE0-B62C-D3D3-6C90-5670915BCBA1}"/>
              </a:ext>
            </a:extLst>
          </p:cNvPr>
          <p:cNvSpPr txBox="1"/>
          <p:nvPr/>
        </p:nvSpPr>
        <p:spPr>
          <a:xfrm>
            <a:off x="6319594" y="1938600"/>
            <a:ext cx="3260136" cy="584775"/>
          </a:xfrm>
          <a:prstGeom prst="rect">
            <a:avLst/>
          </a:prstGeom>
          <a:noFill/>
        </p:spPr>
        <p:txBody>
          <a:bodyPr wrap="square" anchor="ctr">
            <a:spAutoFit/>
          </a:bodyPr>
          <a:lstStyle/>
          <a:p>
            <a:pPr algn="ctr">
              <a:spcBef>
                <a:spcPts val="300"/>
              </a:spcBef>
              <a:spcAft>
                <a:spcPts val="300"/>
              </a:spcAft>
            </a:pPr>
            <a:r>
              <a:rPr lang="de-DE" sz="1600" b="1" dirty="0">
                <a:latin typeface="Calibri" panose="020F0502020204030204" pitchFamily="34" charset="0"/>
                <a:ea typeface="Calibri" panose="020F0502020204030204" pitchFamily="34" charset="0"/>
                <a:cs typeface="Calibri" panose="020F0502020204030204" pitchFamily="34" charset="0"/>
              </a:rPr>
              <a:t>Welche Ressourcen werden benötigt?</a:t>
            </a:r>
          </a:p>
        </p:txBody>
      </p:sp>
      <p:pic>
        <p:nvPicPr>
          <p:cNvPr id="13" name="Grafik 12" descr="Präsentation mit Organigramm mit einfarbiger Füllung">
            <a:extLst>
              <a:ext uri="{FF2B5EF4-FFF2-40B4-BE49-F238E27FC236}">
                <a16:creationId xmlns:a16="http://schemas.microsoft.com/office/drawing/2014/main" id="{5DD86C7F-5E90-0339-6635-62353F43FDE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943978" y="1453838"/>
            <a:ext cx="612000" cy="612000"/>
          </a:xfrm>
          <a:prstGeom prst="rect">
            <a:avLst/>
          </a:prstGeom>
        </p:spPr>
      </p:pic>
      <p:pic>
        <p:nvPicPr>
          <p:cNvPr id="15" name="Grafik 14" descr="Management mit einfarbiger Füllung">
            <a:extLst>
              <a:ext uri="{FF2B5EF4-FFF2-40B4-BE49-F238E27FC236}">
                <a16:creationId xmlns:a16="http://schemas.microsoft.com/office/drawing/2014/main" id="{814E3ACA-22E6-A469-87AC-922CC44DFF9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775820" y="1435838"/>
            <a:ext cx="648000" cy="648000"/>
          </a:xfrm>
          <a:prstGeom prst="rect">
            <a:avLst/>
          </a:prstGeom>
        </p:spPr>
      </p:pic>
      <p:pic>
        <p:nvPicPr>
          <p:cNvPr id="16" name="Grafik 15" descr="Tools mit einfarbiger Füllung">
            <a:extLst>
              <a:ext uri="{FF2B5EF4-FFF2-40B4-BE49-F238E27FC236}">
                <a16:creationId xmlns:a16="http://schemas.microsoft.com/office/drawing/2014/main" id="{B722966E-B316-1C92-179F-DFC61728C37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714141" y="1524317"/>
            <a:ext cx="471042" cy="471042"/>
          </a:xfrm>
          <a:prstGeom prst="rect">
            <a:avLst/>
          </a:prstGeom>
        </p:spPr>
      </p:pic>
      <p:sp>
        <p:nvSpPr>
          <p:cNvPr id="5" name="Rechteck: abgerundete Ecken 4">
            <a:extLst>
              <a:ext uri="{FF2B5EF4-FFF2-40B4-BE49-F238E27FC236}">
                <a16:creationId xmlns:a16="http://schemas.microsoft.com/office/drawing/2014/main" id="{7353A4A1-EE3B-DA52-0A6B-8E901000211A}"/>
              </a:ext>
            </a:extLst>
          </p:cNvPr>
          <p:cNvSpPr/>
          <p:nvPr/>
        </p:nvSpPr>
        <p:spPr>
          <a:xfrm>
            <a:off x="9654076" y="2512725"/>
            <a:ext cx="1922582" cy="3514036"/>
          </a:xfrm>
          <a:prstGeom prst="roundRect">
            <a:avLst>
              <a:gd name="adj" fmla="val 0"/>
            </a:avLst>
          </a:prstGeom>
          <a:solidFill>
            <a:srgbClr val="D9D9D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300"/>
              </a:spcBef>
              <a:spcAft>
                <a:spcPts val="300"/>
              </a:spcAft>
            </a:pPr>
            <a:endPar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16000" indent="-216000">
              <a:spcBef>
                <a:spcPts val="300"/>
              </a:spcBef>
              <a:spcAft>
                <a:spcPts val="300"/>
              </a:spcAft>
              <a:buFont typeface="Arial" panose="020B0604020202020204" pitchFamily="34" charset="0"/>
              <a:buChar char="•"/>
            </a:pP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Planung und Nachverfolgung des weiteren Vorgehens, um die gesetzten Ziele zu erreichen</a:t>
            </a:r>
          </a:p>
          <a:p>
            <a:pPr marL="216000" indent="-216000">
              <a:spcBef>
                <a:spcPts val="300"/>
              </a:spcBef>
              <a:spcAft>
                <a:spcPts val="300"/>
              </a:spcAft>
              <a:buFont typeface="Arial" panose="020B0604020202020204" pitchFamily="34" charset="0"/>
              <a:buChar char="•"/>
            </a:pP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feld 6">
            <a:extLst>
              <a:ext uri="{FF2B5EF4-FFF2-40B4-BE49-F238E27FC236}">
                <a16:creationId xmlns:a16="http://schemas.microsoft.com/office/drawing/2014/main" id="{96B6B15F-90EA-75BA-C1DE-AE5E7DFA25AE}"/>
              </a:ext>
            </a:extLst>
          </p:cNvPr>
          <p:cNvSpPr txBox="1"/>
          <p:nvPr/>
        </p:nvSpPr>
        <p:spPr>
          <a:xfrm>
            <a:off x="9672263" y="1938600"/>
            <a:ext cx="1886205" cy="584775"/>
          </a:xfrm>
          <a:prstGeom prst="rect">
            <a:avLst/>
          </a:prstGeom>
          <a:noFill/>
        </p:spPr>
        <p:txBody>
          <a:bodyPr wrap="square" anchor="ctr">
            <a:spAutoFit/>
          </a:bodyPr>
          <a:lstStyle/>
          <a:p>
            <a:pPr algn="ctr">
              <a:spcBef>
                <a:spcPts val="300"/>
              </a:spcBef>
              <a:spcAft>
                <a:spcPts val="300"/>
              </a:spcAft>
            </a:pPr>
            <a:r>
              <a:rPr lang="de-DE" sz="1600" b="1" dirty="0">
                <a:latin typeface="Calibri" panose="020F0502020204030204" pitchFamily="34" charset="0"/>
                <a:ea typeface="Calibri" panose="020F0502020204030204" pitchFamily="34" charset="0"/>
                <a:cs typeface="Calibri" panose="020F0502020204030204" pitchFamily="34" charset="0"/>
              </a:rPr>
              <a:t>Was ist im Nachgang zu tun?</a:t>
            </a:r>
          </a:p>
        </p:txBody>
      </p:sp>
      <p:pic>
        <p:nvPicPr>
          <p:cNvPr id="12" name="Grafik 11" descr="Klemmbrett teilweise angekreuzt mit einfarbiger Füllung">
            <a:extLst>
              <a:ext uri="{FF2B5EF4-FFF2-40B4-BE49-F238E27FC236}">
                <a16:creationId xmlns:a16="http://schemas.microsoft.com/office/drawing/2014/main" id="{8D5B485C-7685-5D13-F2EF-974457E39307}"/>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346669" y="1491141"/>
            <a:ext cx="537394" cy="537394"/>
          </a:xfrm>
          <a:prstGeom prst="rect">
            <a:avLst/>
          </a:prstGeom>
        </p:spPr>
      </p:pic>
    </p:spTree>
    <p:extLst>
      <p:ext uri="{BB962C8B-B14F-4D97-AF65-F5344CB8AC3E}">
        <p14:creationId xmlns:p14="http://schemas.microsoft.com/office/powerpoint/2010/main" val="275266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FB0F9-5274-CF12-2047-5ADA74111636}"/>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ED51C67A-AD43-61FD-B338-9EA79316C2B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8" name="think-cell data - do not delete" hidden="1">
                        <a:extLst>
                          <a:ext uri="{FF2B5EF4-FFF2-40B4-BE49-F238E27FC236}">
                            <a16:creationId xmlns:a16="http://schemas.microsoft.com/office/drawing/2014/main" id="{ED51C67A-AD43-61FD-B338-9EA79316C2B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C3208F13-62A5-41A2-A303-B938B668BFD6}"/>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ea typeface="Calibri Light"/>
                <a:cs typeface="Calibri" panose="020F0502020204030204" pitchFamily="34" charset="0"/>
              </a:rPr>
              <a:t>Wie ist der Roadmapping-Workshop aufgebaut?</a:t>
            </a:r>
          </a:p>
        </p:txBody>
      </p:sp>
      <p:sp>
        <p:nvSpPr>
          <p:cNvPr id="26" name="Rechteck 25">
            <a:extLst>
              <a:ext uri="{FF2B5EF4-FFF2-40B4-BE49-F238E27FC236}">
                <a16:creationId xmlns:a16="http://schemas.microsoft.com/office/drawing/2014/main" id="{6E64703E-0EAA-8EC5-6126-B844F77242C5}"/>
              </a:ext>
            </a:extLst>
          </p:cNvPr>
          <p:cNvSpPr/>
          <p:nvPr/>
        </p:nvSpPr>
        <p:spPr>
          <a:xfrm>
            <a:off x="669357" y="1877372"/>
            <a:ext cx="5158077" cy="3780478"/>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Im Roadmapping-Workshop werden die im Ergebnisworkshop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identifizierten Handlungsfelder </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konkretisiert und in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umsetzbare Maßnahmen </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überführt. Dabei erfolgt zunächst die Auswahl der Maßnahmen, die für die Zielerreichung am wichtigsten sind.</a:t>
            </a:r>
          </a:p>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Anschließend werden diese Maßnahmen in eine zeitliche und strategische Reihenfolge gebracht. Ziel ist es, eine Roadmap zu erstellen, die die Umsetzungsschritte, Verantwortlichkeiten und Meilensteine transparent darstellt.</a:t>
            </a:r>
          </a:p>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Der Workshop bietet Raum für Diskussionen zu Prioritäten, Abhängigkeiten und Ressourcen. Die Roadmap dient als visuelles Hilfsmittel, um die Maßnahmen gemeinsam zu planen und die nächsten Schritte festzulegen.</a:t>
            </a:r>
          </a:p>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Nutzen Sie hierfür gerne die bereitgestellte Roadmapping-Workshop-Folienvorlage.</a:t>
            </a:r>
          </a:p>
        </p:txBody>
      </p:sp>
      <p:pic>
        <p:nvPicPr>
          <p:cNvPr id="4" name="Grafik 3">
            <a:extLst>
              <a:ext uri="{FF2B5EF4-FFF2-40B4-BE49-F238E27FC236}">
                <a16:creationId xmlns:a16="http://schemas.microsoft.com/office/drawing/2014/main" id="{F84CC584-94A2-EE3B-65D9-6F3E13CC58C2}"/>
              </a:ext>
            </a:extLst>
          </p:cNvPr>
          <p:cNvPicPr>
            <a:picLocks noChangeAspect="1"/>
          </p:cNvPicPr>
          <p:nvPr/>
        </p:nvPicPr>
        <p:blipFill>
          <a:blip r:embed="rId6"/>
          <a:srcRect/>
          <a:stretch/>
        </p:blipFill>
        <p:spPr>
          <a:xfrm>
            <a:off x="6623859" y="2492405"/>
            <a:ext cx="4534064" cy="255041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3549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CFE10-91C8-B581-D236-B9F1C79FB7D4}"/>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001B2066-0246-E15A-3B52-8CF6073A8DF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8" imgW="344" imgH="344" progId="TCLayout.ActiveDocument.1">
                  <p:embed/>
                </p:oleObj>
              </mc:Choice>
              <mc:Fallback>
                <p:oleObj name="think-cell Folie" r:id="rId8" imgW="344" imgH="344" progId="TCLayout.ActiveDocument.1">
                  <p:embed/>
                  <p:pic>
                    <p:nvPicPr>
                      <p:cNvPr id="18" name="think-cell data - do not delete" hidden="1">
                        <a:extLst>
                          <a:ext uri="{FF2B5EF4-FFF2-40B4-BE49-F238E27FC236}">
                            <a16:creationId xmlns:a16="http://schemas.microsoft.com/office/drawing/2014/main" id="{001B2066-0246-E15A-3B52-8CF6073A8DF8}"/>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8E9E06B3-29C7-FF32-F948-1AD9A84BE60F}"/>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Rückblick</a:t>
            </a:r>
          </a:p>
        </p:txBody>
      </p:sp>
      <p:sp>
        <p:nvSpPr>
          <p:cNvPr id="3" name="Rechteck 2">
            <a:extLst>
              <a:ext uri="{FF2B5EF4-FFF2-40B4-BE49-F238E27FC236}">
                <a16:creationId xmlns:a16="http://schemas.microsoft.com/office/drawing/2014/main" id="{21D5656E-AE53-0E77-4A1E-DDED05102D7B}"/>
              </a:ext>
            </a:extLst>
          </p:cNvPr>
          <p:cNvSpPr>
            <a:spLocks/>
          </p:cNvSpPr>
          <p:nvPr>
            <p:custDataLst>
              <p:tags r:id="rId2"/>
            </p:custDataLst>
          </p:nvPr>
        </p:nvSpPr>
        <p:spPr>
          <a:xfrm>
            <a:off x="914035" y="2468136"/>
            <a:ext cx="4933375"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r>
              <a:rPr lang="de-DE" sz="1250" b="1" dirty="0">
                <a:solidFill>
                  <a:schemeClr val="tx1">
                    <a:lumMod val="100000"/>
                  </a:schemeClr>
                </a:solidFill>
                <a:latin typeface="Calibri" panose="020F0502020204030204" pitchFamily="34" charset="0"/>
                <a:ea typeface="Calibri"/>
                <a:cs typeface="Calibri" panose="020F0502020204030204" pitchFamily="34" charset="0"/>
              </a:rPr>
              <a:t>Ausgangslage für </a:t>
            </a:r>
            <a:r>
              <a:rPr lang="de-DE" sz="1250" b="1">
                <a:solidFill>
                  <a:schemeClr val="tx1">
                    <a:lumMod val="100000"/>
                  </a:schemeClr>
                </a:solidFill>
                <a:latin typeface="Calibri" panose="020F0502020204030204" pitchFamily="34" charset="0"/>
                <a:ea typeface="Calibri"/>
                <a:cs typeface="Calibri" panose="020F0502020204030204" pitchFamily="34" charset="0"/>
              </a:rPr>
              <a:t>die Maßnahmenauswahl</a:t>
            </a:r>
            <a:endParaRPr lang="de-DE">
              <a:latin typeface="Calibri" panose="020F0502020204030204" pitchFamily="34" charset="0"/>
              <a:cs typeface="Calibri" panose="020F0502020204030204" pitchFamily="34" charset="0"/>
            </a:endParaRPr>
          </a:p>
          <a:p>
            <a:pPr marL="365760" lvl="1">
              <a:spcBef>
                <a:spcPct val="0"/>
              </a:spcBef>
              <a:spcAft>
                <a:spcPct val="0"/>
              </a:spcAft>
            </a:pPr>
            <a:endParaRPr lang="de-DE" sz="125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 name="Ellipse 3">
            <a:extLst>
              <a:ext uri="{FF2B5EF4-FFF2-40B4-BE49-F238E27FC236}">
                <a16:creationId xmlns:a16="http://schemas.microsoft.com/office/drawing/2014/main" id="{701B5056-7E5B-9212-516E-680FCFC3C0B0}"/>
              </a:ext>
            </a:extLst>
          </p:cNvPr>
          <p:cNvSpPr>
            <a:spLocks/>
          </p:cNvSpPr>
          <p:nvPr>
            <p:custDataLst>
              <p:tags r:id="rId3"/>
            </p:custDataLst>
          </p:nvPr>
        </p:nvSpPr>
        <p:spPr>
          <a:xfrm>
            <a:off x="689333" y="2468136"/>
            <a:ext cx="402162" cy="402162"/>
          </a:xfrm>
          <a:prstGeom prst="ellipse">
            <a:avLst/>
          </a:prstGeom>
          <a:solidFill>
            <a:schemeClr val="accent2"/>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8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2</a:t>
            </a:r>
          </a:p>
        </p:txBody>
      </p:sp>
      <p:sp>
        <p:nvSpPr>
          <p:cNvPr id="5" name="Rechteck 4">
            <a:extLst>
              <a:ext uri="{FF2B5EF4-FFF2-40B4-BE49-F238E27FC236}">
                <a16:creationId xmlns:a16="http://schemas.microsoft.com/office/drawing/2014/main" id="{9217C703-2F3D-E7D1-9960-8B8CAFAD93B8}"/>
              </a:ext>
            </a:extLst>
          </p:cNvPr>
          <p:cNvSpPr>
            <a:spLocks/>
          </p:cNvSpPr>
          <p:nvPr>
            <p:custDataLst>
              <p:tags r:id="rId4"/>
            </p:custDataLst>
          </p:nvPr>
        </p:nvSpPr>
        <p:spPr>
          <a:xfrm>
            <a:off x="914035" y="1890321"/>
            <a:ext cx="4933375"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spcBef>
                <a:spcPct val="0"/>
              </a:spcBef>
              <a:spcAft>
                <a:spcPct val="0"/>
              </a:spcAft>
            </a:pPr>
            <a:r>
              <a:rPr lang="de-DE" sz="1250" b="1">
                <a:solidFill>
                  <a:schemeClr val="tx1">
                    <a:lumMod val="100000"/>
                  </a:schemeClr>
                </a:solidFill>
                <a:latin typeface="Calibri" panose="020F0502020204030204" pitchFamily="34" charset="0"/>
                <a:ea typeface="Calibri"/>
                <a:cs typeface="Calibri" panose="020F0502020204030204" pitchFamily="34" charset="0"/>
              </a:rPr>
              <a:t>Einleitung</a:t>
            </a:r>
            <a:endParaRPr lang="de-DE" dirty="0">
              <a:latin typeface="Calibri" panose="020F0502020204030204" pitchFamily="34" charset="0"/>
              <a:cs typeface="Calibri" panose="020F0502020204030204" pitchFamily="34" charset="0"/>
            </a:endParaRPr>
          </a:p>
        </p:txBody>
      </p:sp>
      <p:sp>
        <p:nvSpPr>
          <p:cNvPr id="6" name="Ellipse 5">
            <a:extLst>
              <a:ext uri="{FF2B5EF4-FFF2-40B4-BE49-F238E27FC236}">
                <a16:creationId xmlns:a16="http://schemas.microsoft.com/office/drawing/2014/main" id="{B3B7D3DC-B7E0-2D6C-7F72-70A5A5D8A6BB}"/>
              </a:ext>
            </a:extLst>
          </p:cNvPr>
          <p:cNvSpPr>
            <a:spLocks/>
          </p:cNvSpPr>
          <p:nvPr>
            <p:custDataLst>
              <p:tags r:id="rId5"/>
            </p:custDataLst>
          </p:nvPr>
        </p:nvSpPr>
        <p:spPr>
          <a:xfrm>
            <a:off x="689333" y="1890321"/>
            <a:ext cx="402162" cy="402162"/>
          </a:xfrm>
          <a:prstGeom prst="ellipse">
            <a:avLst/>
          </a:prstGeom>
          <a:solidFill>
            <a:schemeClr val="accent2"/>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8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1</a:t>
            </a:r>
          </a:p>
        </p:txBody>
      </p:sp>
      <p:sp>
        <p:nvSpPr>
          <p:cNvPr id="11" name="Rechteck 10">
            <a:extLst>
              <a:ext uri="{FF2B5EF4-FFF2-40B4-BE49-F238E27FC236}">
                <a16:creationId xmlns:a16="http://schemas.microsoft.com/office/drawing/2014/main" id="{52BABC20-48AD-8A3A-BE25-4CE759D3100E}"/>
              </a:ext>
            </a:extLst>
          </p:cNvPr>
          <p:cNvSpPr/>
          <p:nvPr/>
        </p:nvSpPr>
        <p:spPr>
          <a:xfrm>
            <a:off x="689334" y="3187699"/>
            <a:ext cx="5158077" cy="2232025"/>
          </a:xfrm>
          <a:prstGeom prst="rect">
            <a:avLst/>
          </a:prstGeom>
          <a:solidFill>
            <a:srgbClr val="D9D9D9"/>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Geben Sie den Teilnehmenden zunächst einen kurzen Rückblick auf die Ergebnisse des Self-Assessments sowie die im Ergebnis-Workshop erarbeiteten Erkenntnisse, um gemeinsam in den Roadmapping-Workshop zu starten. Gehen Sie dabei besonders auf die priorisierten Handlungsfelder ein, die im weiteren Verlauf des Workshops detailliert betrachtet werden. </a:t>
            </a:r>
          </a:p>
        </p:txBody>
      </p:sp>
      <p:pic>
        <p:nvPicPr>
          <p:cNvPr id="12" name="Grafik 11">
            <a:extLst>
              <a:ext uri="{FF2B5EF4-FFF2-40B4-BE49-F238E27FC236}">
                <a16:creationId xmlns:a16="http://schemas.microsoft.com/office/drawing/2014/main" id="{3CBFF1FE-63F0-61C8-B627-6314AAFD48CE}"/>
              </a:ext>
            </a:extLst>
          </p:cNvPr>
          <p:cNvPicPr>
            <a:picLocks noChangeAspect="1"/>
          </p:cNvPicPr>
          <p:nvPr/>
        </p:nvPicPr>
        <p:blipFill>
          <a:blip r:embed="rId10"/>
          <a:stretch>
            <a:fillRect/>
          </a:stretch>
        </p:blipFill>
        <p:spPr>
          <a:xfrm>
            <a:off x="6232137" y="3703300"/>
            <a:ext cx="2226704" cy="1357133"/>
          </a:xfrm>
          <a:prstGeom prst="rect">
            <a:avLst/>
          </a:prstGeom>
          <a:ln w="8572">
            <a:solidFill>
              <a:schemeClr val="tx1">
                <a:lumMod val="50000"/>
                <a:lumOff val="50000"/>
              </a:schemeClr>
            </a:solidFill>
          </a:ln>
          <a:effectLst>
            <a:outerShdw blurRad="50800" dist="38100" dir="2700000" algn="tl" rotWithShape="0">
              <a:prstClr val="black">
                <a:alpha val="40000"/>
              </a:prstClr>
            </a:outerShdw>
          </a:effectLst>
        </p:spPr>
      </p:pic>
      <p:pic>
        <p:nvPicPr>
          <p:cNvPr id="14" name="Grafik 13">
            <a:extLst>
              <a:ext uri="{FF2B5EF4-FFF2-40B4-BE49-F238E27FC236}">
                <a16:creationId xmlns:a16="http://schemas.microsoft.com/office/drawing/2014/main" id="{5F912505-64B2-CB67-A74A-34128CEF25C4}"/>
              </a:ext>
            </a:extLst>
          </p:cNvPr>
          <p:cNvPicPr>
            <a:picLocks noChangeAspect="1"/>
          </p:cNvPicPr>
          <p:nvPr/>
        </p:nvPicPr>
        <p:blipFill>
          <a:blip r:embed="rId11"/>
          <a:stretch>
            <a:fillRect/>
          </a:stretch>
        </p:blipFill>
        <p:spPr>
          <a:xfrm>
            <a:off x="8583946" y="3494827"/>
            <a:ext cx="2143068" cy="1216336"/>
          </a:xfrm>
          <a:prstGeom prst="rect">
            <a:avLst/>
          </a:prstGeom>
          <a:ln w="8572">
            <a:solidFill>
              <a:schemeClr val="tx1">
                <a:lumMod val="50000"/>
                <a:lumOff val="50000"/>
              </a:schemeClr>
            </a:solidFill>
          </a:ln>
          <a:effectLst>
            <a:outerShdw blurRad="50800" dist="38100" dir="2700000" algn="tl" rotWithShape="0">
              <a:prstClr val="black">
                <a:alpha val="40000"/>
              </a:prstClr>
            </a:outerShdw>
          </a:effectLst>
        </p:spPr>
      </p:pic>
      <p:pic>
        <p:nvPicPr>
          <p:cNvPr id="15" name="Grafik 14">
            <a:extLst>
              <a:ext uri="{FF2B5EF4-FFF2-40B4-BE49-F238E27FC236}">
                <a16:creationId xmlns:a16="http://schemas.microsoft.com/office/drawing/2014/main" id="{16985F53-1C2A-F78B-3EB0-45147A2DBF1B}"/>
              </a:ext>
            </a:extLst>
          </p:cNvPr>
          <p:cNvPicPr>
            <a:picLocks noChangeAspect="1"/>
          </p:cNvPicPr>
          <p:nvPr/>
        </p:nvPicPr>
        <p:blipFill>
          <a:blip r:embed="rId12"/>
          <a:stretch>
            <a:fillRect/>
          </a:stretch>
        </p:blipFill>
        <p:spPr>
          <a:xfrm>
            <a:off x="8905590" y="3788508"/>
            <a:ext cx="2140173" cy="1216336"/>
          </a:xfrm>
          <a:prstGeom prst="rect">
            <a:avLst/>
          </a:prstGeom>
          <a:ln w="8572">
            <a:solidFill>
              <a:schemeClr val="tx1">
                <a:lumMod val="50000"/>
                <a:lumOff val="50000"/>
              </a:schemeClr>
            </a:solidFill>
          </a:ln>
          <a:effectLst>
            <a:outerShdw blurRad="50800" dist="38100" dir="2700000" algn="tl" rotWithShape="0">
              <a:prstClr val="black">
                <a:alpha val="40000"/>
              </a:prstClr>
            </a:outerShdw>
          </a:effectLst>
        </p:spPr>
      </p:pic>
      <p:pic>
        <p:nvPicPr>
          <p:cNvPr id="16" name="Grafik 15">
            <a:extLst>
              <a:ext uri="{FF2B5EF4-FFF2-40B4-BE49-F238E27FC236}">
                <a16:creationId xmlns:a16="http://schemas.microsoft.com/office/drawing/2014/main" id="{7D4AB141-EF45-2FFA-0218-E6AE509A9C3C}"/>
              </a:ext>
            </a:extLst>
          </p:cNvPr>
          <p:cNvPicPr>
            <a:picLocks noChangeAspect="1"/>
          </p:cNvPicPr>
          <p:nvPr/>
        </p:nvPicPr>
        <p:blipFill>
          <a:blip r:embed="rId13"/>
          <a:stretch>
            <a:fillRect/>
          </a:stretch>
        </p:blipFill>
        <p:spPr>
          <a:xfrm>
            <a:off x="9214984" y="4082190"/>
            <a:ext cx="2152424" cy="1216336"/>
          </a:xfrm>
          <a:prstGeom prst="rect">
            <a:avLst/>
          </a:prstGeom>
          <a:ln w="8572">
            <a:solidFill>
              <a:schemeClr val="tx1">
                <a:lumMod val="50000"/>
                <a:lumOff val="50000"/>
              </a:schemeClr>
            </a:solidFill>
          </a:ln>
          <a:effectLst>
            <a:outerShdw blurRad="50800" dist="38100" dir="2700000" algn="tl" rotWithShape="0">
              <a:prstClr val="black">
                <a:alpha val="40000"/>
              </a:prstClr>
            </a:outerShdw>
          </a:effectLst>
        </p:spPr>
      </p:pic>
      <p:sp>
        <p:nvSpPr>
          <p:cNvPr id="23" name="Ellipse 6">
            <a:extLst>
              <a:ext uri="{FF2B5EF4-FFF2-40B4-BE49-F238E27FC236}">
                <a16:creationId xmlns:a16="http://schemas.microsoft.com/office/drawing/2014/main" id="{748C582E-0633-20F6-C987-5B85D9875249}"/>
              </a:ext>
            </a:extLst>
          </p:cNvPr>
          <p:cNvSpPr/>
          <p:nvPr/>
        </p:nvSpPr>
        <p:spPr>
          <a:xfrm>
            <a:off x="11172457" y="5061797"/>
            <a:ext cx="110075" cy="111100"/>
          </a:xfrm>
          <a:prstGeom prst="ellipse">
            <a:avLst/>
          </a:prstGeom>
          <a:solidFill>
            <a:srgbClr val="FF0000"/>
          </a:solidFill>
          <a:ln w="2286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82296" tIns="41148" rIns="82296" bIns="4114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4" name="Ellipse 8">
            <a:extLst>
              <a:ext uri="{FF2B5EF4-FFF2-40B4-BE49-F238E27FC236}">
                <a16:creationId xmlns:a16="http://schemas.microsoft.com/office/drawing/2014/main" id="{FF24B32A-093A-B5CC-C8A2-A1AF7A6729C7}"/>
              </a:ext>
            </a:extLst>
          </p:cNvPr>
          <p:cNvSpPr/>
          <p:nvPr/>
        </p:nvSpPr>
        <p:spPr>
          <a:xfrm>
            <a:off x="10727014" y="4802454"/>
            <a:ext cx="110075" cy="111100"/>
          </a:xfrm>
          <a:prstGeom prst="ellipse">
            <a:avLst/>
          </a:prstGeom>
          <a:solidFill>
            <a:srgbClr val="74B341"/>
          </a:solidFill>
          <a:ln w="22860">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lIns="82296" tIns="41148" rIns="82296" bIns="4114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5" name="Ellipse 7">
            <a:extLst>
              <a:ext uri="{FF2B5EF4-FFF2-40B4-BE49-F238E27FC236}">
                <a16:creationId xmlns:a16="http://schemas.microsoft.com/office/drawing/2014/main" id="{BC83A8EA-3EDE-B879-D31A-DAC2DAD39246}"/>
              </a:ext>
            </a:extLst>
          </p:cNvPr>
          <p:cNvSpPr/>
          <p:nvPr/>
        </p:nvSpPr>
        <p:spPr>
          <a:xfrm>
            <a:off x="10705540" y="4544514"/>
            <a:ext cx="110075" cy="111100"/>
          </a:xfrm>
          <a:prstGeom prst="ellipse">
            <a:avLst/>
          </a:prstGeom>
          <a:solidFill>
            <a:srgbClr val="FFFF00"/>
          </a:solidFill>
          <a:ln w="2286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82296" tIns="41148" rIns="82296" bIns="4114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6" name="Ellipse 6">
            <a:extLst>
              <a:ext uri="{FF2B5EF4-FFF2-40B4-BE49-F238E27FC236}">
                <a16:creationId xmlns:a16="http://schemas.microsoft.com/office/drawing/2014/main" id="{D88393AB-ADF0-83C7-675D-86C69B345710}"/>
              </a:ext>
            </a:extLst>
          </p:cNvPr>
          <p:cNvSpPr/>
          <p:nvPr/>
        </p:nvSpPr>
        <p:spPr>
          <a:xfrm>
            <a:off x="10328496" y="4969310"/>
            <a:ext cx="110075" cy="111100"/>
          </a:xfrm>
          <a:prstGeom prst="ellipse">
            <a:avLst/>
          </a:prstGeom>
          <a:solidFill>
            <a:srgbClr val="FF0000"/>
          </a:solidFill>
          <a:ln w="2286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82296" tIns="41148" rIns="82296" bIns="4114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7" name="Ellipse 8">
            <a:extLst>
              <a:ext uri="{FF2B5EF4-FFF2-40B4-BE49-F238E27FC236}">
                <a16:creationId xmlns:a16="http://schemas.microsoft.com/office/drawing/2014/main" id="{E67A4241-8CA3-DDB7-35EB-CB2111DB941E}"/>
              </a:ext>
            </a:extLst>
          </p:cNvPr>
          <p:cNvSpPr/>
          <p:nvPr/>
        </p:nvSpPr>
        <p:spPr>
          <a:xfrm>
            <a:off x="11098101" y="4674632"/>
            <a:ext cx="110075" cy="111100"/>
          </a:xfrm>
          <a:prstGeom prst="ellipse">
            <a:avLst/>
          </a:prstGeom>
          <a:solidFill>
            <a:srgbClr val="74B341"/>
          </a:solidFill>
          <a:ln w="22860">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lIns="82296" tIns="41148" rIns="82296" bIns="4114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8" name="Ellipse 8">
            <a:extLst>
              <a:ext uri="{FF2B5EF4-FFF2-40B4-BE49-F238E27FC236}">
                <a16:creationId xmlns:a16="http://schemas.microsoft.com/office/drawing/2014/main" id="{D3D385EE-79D7-6FFD-0BF9-6736F292FCBE}"/>
              </a:ext>
            </a:extLst>
          </p:cNvPr>
          <p:cNvSpPr/>
          <p:nvPr/>
        </p:nvSpPr>
        <p:spPr>
          <a:xfrm>
            <a:off x="9797282" y="4856306"/>
            <a:ext cx="110075" cy="111100"/>
          </a:xfrm>
          <a:prstGeom prst="ellipse">
            <a:avLst/>
          </a:prstGeom>
          <a:solidFill>
            <a:srgbClr val="74B341"/>
          </a:solidFill>
          <a:ln w="22860">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lIns="82296" tIns="41148" rIns="82296" bIns="4114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9" name="Ellipse 7">
            <a:extLst>
              <a:ext uri="{FF2B5EF4-FFF2-40B4-BE49-F238E27FC236}">
                <a16:creationId xmlns:a16="http://schemas.microsoft.com/office/drawing/2014/main" id="{E7654421-1FB7-1D05-9A1E-B8E3AA8C5418}"/>
              </a:ext>
            </a:extLst>
          </p:cNvPr>
          <p:cNvSpPr/>
          <p:nvPr/>
        </p:nvSpPr>
        <p:spPr>
          <a:xfrm>
            <a:off x="9369681" y="4856306"/>
            <a:ext cx="110075" cy="111100"/>
          </a:xfrm>
          <a:prstGeom prst="ellipse">
            <a:avLst/>
          </a:prstGeom>
          <a:solidFill>
            <a:srgbClr val="FFFF00"/>
          </a:solidFill>
          <a:ln w="2286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82296" tIns="41148" rIns="82296" bIns="4114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30" name="Ellipse 7">
            <a:extLst>
              <a:ext uri="{FF2B5EF4-FFF2-40B4-BE49-F238E27FC236}">
                <a16:creationId xmlns:a16="http://schemas.microsoft.com/office/drawing/2014/main" id="{BFBE4F0C-2110-8C65-F214-6929B798E5A8}"/>
              </a:ext>
            </a:extLst>
          </p:cNvPr>
          <p:cNvSpPr/>
          <p:nvPr/>
        </p:nvSpPr>
        <p:spPr>
          <a:xfrm>
            <a:off x="9526384" y="4856306"/>
            <a:ext cx="110075" cy="111100"/>
          </a:xfrm>
          <a:prstGeom prst="ellipse">
            <a:avLst/>
          </a:prstGeom>
          <a:solidFill>
            <a:srgbClr val="FFFF00"/>
          </a:solidFill>
          <a:ln w="2286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82296" tIns="41148" rIns="82296" bIns="4114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31" name="Ellipse 8">
            <a:extLst>
              <a:ext uri="{FF2B5EF4-FFF2-40B4-BE49-F238E27FC236}">
                <a16:creationId xmlns:a16="http://schemas.microsoft.com/office/drawing/2014/main" id="{D950B48B-603A-C567-AF8E-B8B92C6A53DC}"/>
              </a:ext>
            </a:extLst>
          </p:cNvPr>
          <p:cNvSpPr/>
          <p:nvPr/>
        </p:nvSpPr>
        <p:spPr>
          <a:xfrm>
            <a:off x="10971516" y="4674632"/>
            <a:ext cx="110075" cy="111100"/>
          </a:xfrm>
          <a:prstGeom prst="ellipse">
            <a:avLst/>
          </a:prstGeom>
          <a:solidFill>
            <a:srgbClr val="74B341"/>
          </a:solidFill>
          <a:ln w="22860">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lIns="82296" tIns="41148" rIns="82296" bIns="4114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32" name="Ellipse 8">
            <a:extLst>
              <a:ext uri="{FF2B5EF4-FFF2-40B4-BE49-F238E27FC236}">
                <a16:creationId xmlns:a16="http://schemas.microsoft.com/office/drawing/2014/main" id="{60BE11B9-63B6-A666-9030-2AFE5635CA5D}"/>
              </a:ext>
            </a:extLst>
          </p:cNvPr>
          <p:cNvSpPr/>
          <p:nvPr/>
        </p:nvSpPr>
        <p:spPr>
          <a:xfrm>
            <a:off x="11224687" y="4674632"/>
            <a:ext cx="110075" cy="111100"/>
          </a:xfrm>
          <a:prstGeom prst="ellipse">
            <a:avLst/>
          </a:prstGeom>
          <a:solidFill>
            <a:srgbClr val="74B341"/>
          </a:solidFill>
          <a:ln w="22860">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lIns="82296" tIns="41148" rIns="82296" bIns="4114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33" name="Ellipse 7">
            <a:extLst>
              <a:ext uri="{FF2B5EF4-FFF2-40B4-BE49-F238E27FC236}">
                <a16:creationId xmlns:a16="http://schemas.microsoft.com/office/drawing/2014/main" id="{B077827D-9AC9-ACA6-4A79-F64BFA97A314}"/>
              </a:ext>
            </a:extLst>
          </p:cNvPr>
          <p:cNvSpPr/>
          <p:nvPr/>
        </p:nvSpPr>
        <p:spPr>
          <a:xfrm>
            <a:off x="11061295" y="4375476"/>
            <a:ext cx="110075" cy="111100"/>
          </a:xfrm>
          <a:prstGeom prst="ellipse">
            <a:avLst/>
          </a:prstGeom>
          <a:solidFill>
            <a:srgbClr val="FFFF00"/>
          </a:solidFill>
          <a:ln w="2286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82296" tIns="41148" rIns="82296" bIns="4114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34" name="Ellipse 8">
            <a:extLst>
              <a:ext uri="{FF2B5EF4-FFF2-40B4-BE49-F238E27FC236}">
                <a16:creationId xmlns:a16="http://schemas.microsoft.com/office/drawing/2014/main" id="{31D93ADD-438F-0784-1D2F-8AEB7A802F60}"/>
              </a:ext>
            </a:extLst>
          </p:cNvPr>
          <p:cNvSpPr/>
          <p:nvPr/>
        </p:nvSpPr>
        <p:spPr>
          <a:xfrm>
            <a:off x="10101458" y="4449881"/>
            <a:ext cx="110075" cy="111100"/>
          </a:xfrm>
          <a:prstGeom prst="ellipse">
            <a:avLst/>
          </a:prstGeom>
          <a:solidFill>
            <a:srgbClr val="74B341"/>
          </a:solidFill>
          <a:ln w="22860">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lIns="82296" tIns="41148" rIns="82296" bIns="4114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35" name="Ellipse 8">
            <a:extLst>
              <a:ext uri="{FF2B5EF4-FFF2-40B4-BE49-F238E27FC236}">
                <a16:creationId xmlns:a16="http://schemas.microsoft.com/office/drawing/2014/main" id="{63935003-4374-1A81-B06A-E3311B2B3253}"/>
              </a:ext>
            </a:extLst>
          </p:cNvPr>
          <p:cNvSpPr/>
          <p:nvPr/>
        </p:nvSpPr>
        <p:spPr>
          <a:xfrm>
            <a:off x="10253704" y="4435727"/>
            <a:ext cx="110075" cy="111100"/>
          </a:xfrm>
          <a:prstGeom prst="ellipse">
            <a:avLst/>
          </a:prstGeom>
          <a:solidFill>
            <a:srgbClr val="74B341"/>
          </a:solidFill>
          <a:ln w="22860">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lIns="82296" tIns="41148" rIns="82296" bIns="4114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36" name="Ellipse 7">
            <a:extLst>
              <a:ext uri="{FF2B5EF4-FFF2-40B4-BE49-F238E27FC236}">
                <a16:creationId xmlns:a16="http://schemas.microsoft.com/office/drawing/2014/main" id="{16E1D31B-90F7-4BCC-AF99-9522CDED6985}"/>
              </a:ext>
            </a:extLst>
          </p:cNvPr>
          <p:cNvSpPr/>
          <p:nvPr/>
        </p:nvSpPr>
        <p:spPr>
          <a:xfrm>
            <a:off x="9380802" y="4522673"/>
            <a:ext cx="110075" cy="111100"/>
          </a:xfrm>
          <a:prstGeom prst="ellipse">
            <a:avLst/>
          </a:prstGeom>
          <a:solidFill>
            <a:srgbClr val="FFFF00"/>
          </a:solidFill>
          <a:ln w="2286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82296" tIns="41148" rIns="82296" bIns="4114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37" name="Ellipse 8">
            <a:extLst>
              <a:ext uri="{FF2B5EF4-FFF2-40B4-BE49-F238E27FC236}">
                <a16:creationId xmlns:a16="http://schemas.microsoft.com/office/drawing/2014/main" id="{C4D828FE-199E-823D-8AE7-34C09ED5E339}"/>
              </a:ext>
            </a:extLst>
          </p:cNvPr>
          <p:cNvSpPr/>
          <p:nvPr/>
        </p:nvSpPr>
        <p:spPr>
          <a:xfrm>
            <a:off x="9952976" y="4867427"/>
            <a:ext cx="110075" cy="111100"/>
          </a:xfrm>
          <a:prstGeom prst="ellipse">
            <a:avLst/>
          </a:prstGeom>
          <a:solidFill>
            <a:srgbClr val="74B341"/>
          </a:solidFill>
          <a:ln w="22860">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lIns="82296" tIns="41148" rIns="82296" bIns="4114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pic>
        <p:nvPicPr>
          <p:cNvPr id="7" name="Grafik 6">
            <a:extLst>
              <a:ext uri="{FF2B5EF4-FFF2-40B4-BE49-F238E27FC236}">
                <a16:creationId xmlns:a16="http://schemas.microsoft.com/office/drawing/2014/main" id="{76066DBF-6212-00F5-70CF-9C530BEBCE0A}"/>
              </a:ext>
            </a:extLst>
          </p:cNvPr>
          <p:cNvPicPr>
            <a:picLocks noChangeAspect="1"/>
          </p:cNvPicPr>
          <p:nvPr/>
        </p:nvPicPr>
        <p:blipFill>
          <a:blip r:embed="rId14"/>
          <a:srcRect/>
          <a:stretch/>
        </p:blipFill>
        <p:spPr>
          <a:xfrm>
            <a:off x="8773999" y="1890321"/>
            <a:ext cx="2439742" cy="1372355"/>
          </a:xfrm>
          <a:prstGeom prst="rect">
            <a:avLst/>
          </a:prstGeom>
          <a:ln w="7286">
            <a:solidFill>
              <a:schemeClr val="tx1">
                <a:lumMod val="50000"/>
                <a:lumOff val="50000"/>
              </a:schemeClr>
            </a:solidFill>
          </a:ln>
          <a:effectLst>
            <a:outerShdw blurRad="50800" dist="38100" dir="2700000" algn="tl" rotWithShape="0">
              <a:prstClr val="black">
                <a:alpha val="40000"/>
              </a:prstClr>
            </a:outerShdw>
          </a:effectLst>
        </p:spPr>
      </p:pic>
      <p:pic>
        <p:nvPicPr>
          <p:cNvPr id="10" name="Grafik 9">
            <a:extLst>
              <a:ext uri="{FF2B5EF4-FFF2-40B4-BE49-F238E27FC236}">
                <a16:creationId xmlns:a16="http://schemas.microsoft.com/office/drawing/2014/main" id="{70B9C5D9-2957-17EE-56F1-89B62A7A0886}"/>
              </a:ext>
            </a:extLst>
          </p:cNvPr>
          <p:cNvPicPr>
            <a:picLocks noChangeAspect="1"/>
          </p:cNvPicPr>
          <p:nvPr/>
        </p:nvPicPr>
        <p:blipFill>
          <a:blip r:embed="rId15"/>
          <a:srcRect/>
          <a:stretch/>
        </p:blipFill>
        <p:spPr>
          <a:xfrm>
            <a:off x="6144202" y="1890321"/>
            <a:ext cx="2439744" cy="1372355"/>
          </a:xfrm>
          <a:prstGeom prst="rect">
            <a:avLst/>
          </a:prstGeom>
          <a:ln w="8096">
            <a:solidFill>
              <a:schemeClr val="tx1">
                <a:lumMod val="50000"/>
                <a:lumOff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42132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CFDBE-CE22-C502-0EAF-556491E08A9D}"/>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CA2D5644-A08B-B86A-D842-54631C804A7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6" imgW="344" imgH="344" progId="TCLayout.ActiveDocument.1">
                  <p:embed/>
                </p:oleObj>
              </mc:Choice>
              <mc:Fallback>
                <p:oleObj name="think-cell Folie" r:id="rId6" imgW="344" imgH="344" progId="TCLayout.ActiveDocument.1">
                  <p:embed/>
                  <p:pic>
                    <p:nvPicPr>
                      <p:cNvPr id="18" name="think-cell data - do not delete" hidden="1">
                        <a:extLst>
                          <a:ext uri="{FF2B5EF4-FFF2-40B4-BE49-F238E27FC236}">
                            <a16:creationId xmlns:a16="http://schemas.microsoft.com/office/drawing/2014/main" id="{CA2D5644-A08B-B86A-D842-54631C804A7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71F80616-EA4C-417A-04EB-0DAF4B00C3E6}"/>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Maßnahmenauswahl</a:t>
            </a:r>
          </a:p>
        </p:txBody>
      </p:sp>
      <p:sp>
        <p:nvSpPr>
          <p:cNvPr id="5" name="Rechteck 4">
            <a:extLst>
              <a:ext uri="{FF2B5EF4-FFF2-40B4-BE49-F238E27FC236}">
                <a16:creationId xmlns:a16="http://schemas.microsoft.com/office/drawing/2014/main" id="{CB40F3E2-6512-7061-C3F0-2860ADDD89D6}"/>
              </a:ext>
            </a:extLst>
          </p:cNvPr>
          <p:cNvSpPr>
            <a:spLocks/>
          </p:cNvSpPr>
          <p:nvPr>
            <p:custDataLst>
              <p:tags r:id="rId2"/>
            </p:custDataLst>
          </p:nvPr>
        </p:nvSpPr>
        <p:spPr>
          <a:xfrm>
            <a:off x="914036" y="1890321"/>
            <a:ext cx="3667490"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spcBef>
                <a:spcPct val="0"/>
              </a:spcBef>
              <a:spcAft>
                <a:spcPct val="0"/>
              </a:spcAft>
            </a:pPr>
            <a:r>
              <a:rPr lang="de-DE" sz="1250" b="1" dirty="0">
                <a:solidFill>
                  <a:schemeClr val="tx1">
                    <a:lumMod val="100000"/>
                  </a:schemeClr>
                </a:solidFill>
                <a:latin typeface="Calibri" panose="020F0502020204030204" pitchFamily="34" charset="0"/>
                <a:ea typeface="Calibri"/>
                <a:cs typeface="Calibri" panose="020F0502020204030204" pitchFamily="34" charset="0"/>
              </a:rPr>
              <a:t>Maßnahmenauswahl</a:t>
            </a:r>
            <a:endParaRPr lang="de-DE" dirty="0">
              <a:latin typeface="Calibri" panose="020F0502020204030204" pitchFamily="34" charset="0"/>
              <a:cs typeface="Calibri" panose="020F0502020204030204" pitchFamily="34" charset="0"/>
            </a:endParaRPr>
          </a:p>
        </p:txBody>
      </p:sp>
      <p:sp>
        <p:nvSpPr>
          <p:cNvPr id="6" name="Ellipse 5">
            <a:extLst>
              <a:ext uri="{FF2B5EF4-FFF2-40B4-BE49-F238E27FC236}">
                <a16:creationId xmlns:a16="http://schemas.microsoft.com/office/drawing/2014/main" id="{B09CCEFA-A71D-BA61-A984-06B676981B29}"/>
              </a:ext>
            </a:extLst>
          </p:cNvPr>
          <p:cNvSpPr>
            <a:spLocks/>
          </p:cNvSpPr>
          <p:nvPr>
            <p:custDataLst>
              <p:tags r:id="rId3"/>
            </p:custDataLst>
          </p:nvPr>
        </p:nvSpPr>
        <p:spPr>
          <a:xfrm>
            <a:off x="689333" y="1890321"/>
            <a:ext cx="402162" cy="402162"/>
          </a:xfrm>
          <a:prstGeom prst="ellipse">
            <a:avLst/>
          </a:prstGeom>
          <a:solidFill>
            <a:schemeClr val="accent2"/>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8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3</a:t>
            </a:r>
          </a:p>
        </p:txBody>
      </p:sp>
      <p:sp>
        <p:nvSpPr>
          <p:cNvPr id="11" name="Rechteck 10">
            <a:extLst>
              <a:ext uri="{FF2B5EF4-FFF2-40B4-BE49-F238E27FC236}">
                <a16:creationId xmlns:a16="http://schemas.microsoft.com/office/drawing/2014/main" id="{8DD3825D-27D0-A7DD-74E9-F34BA123841B}"/>
              </a:ext>
            </a:extLst>
          </p:cNvPr>
          <p:cNvSpPr/>
          <p:nvPr/>
        </p:nvSpPr>
        <p:spPr>
          <a:xfrm>
            <a:off x="689334" y="2457451"/>
            <a:ext cx="3892191" cy="2962274"/>
          </a:xfrm>
          <a:prstGeom prst="rect">
            <a:avLst/>
          </a:prstGeom>
          <a:solidFill>
            <a:srgbClr val="D9D9D9"/>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Nachdem im vorherigen Workshop die zentralen Handlungsfelder priorisiert wurden, liegt der Fokus nun darauf, konkrete Maßnahmen zu identifizieren, die diese gezielt unterstützen. </a:t>
            </a:r>
          </a:p>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Für eine strukturierte Durchführung der Maßnahmenauswahl stehen in der Folienvorlage hilfreiche Impulse und Unterstützung für die Workshop-Gestaltung zur Verfügung.</a:t>
            </a:r>
          </a:p>
        </p:txBody>
      </p:sp>
      <p:pic>
        <p:nvPicPr>
          <p:cNvPr id="13" name="Grafik 12">
            <a:extLst>
              <a:ext uri="{FF2B5EF4-FFF2-40B4-BE49-F238E27FC236}">
                <a16:creationId xmlns:a16="http://schemas.microsoft.com/office/drawing/2014/main" id="{283DCCF5-0484-77AF-2875-BD835AE5723D}"/>
              </a:ext>
            </a:extLst>
          </p:cNvPr>
          <p:cNvPicPr>
            <a:picLocks noChangeAspect="1"/>
          </p:cNvPicPr>
          <p:nvPr/>
        </p:nvPicPr>
        <p:blipFill>
          <a:blip r:embed="rId8"/>
          <a:stretch>
            <a:fillRect/>
          </a:stretch>
        </p:blipFill>
        <p:spPr>
          <a:xfrm>
            <a:off x="5543386" y="1975464"/>
            <a:ext cx="4534064" cy="2550411"/>
          </a:xfrm>
          <a:prstGeom prst="rect">
            <a:avLst/>
          </a:prstGeom>
          <a:effectLst>
            <a:outerShdw blurRad="63500" sx="102000" sy="102000" algn="ctr" rotWithShape="0">
              <a:prstClr val="black">
                <a:alpha val="40000"/>
              </a:prstClr>
            </a:outerShdw>
          </a:effectLst>
        </p:spPr>
      </p:pic>
      <p:pic>
        <p:nvPicPr>
          <p:cNvPr id="19" name="Grafik 18">
            <a:extLst>
              <a:ext uri="{FF2B5EF4-FFF2-40B4-BE49-F238E27FC236}">
                <a16:creationId xmlns:a16="http://schemas.microsoft.com/office/drawing/2014/main" id="{2E6F2203-E387-9506-21C6-341BFAC1FD1B}"/>
              </a:ext>
            </a:extLst>
          </p:cNvPr>
          <p:cNvPicPr>
            <a:picLocks noChangeAspect="1"/>
          </p:cNvPicPr>
          <p:nvPr/>
        </p:nvPicPr>
        <p:blipFill>
          <a:blip r:embed="rId9"/>
          <a:stretch>
            <a:fillRect/>
          </a:stretch>
        </p:blipFill>
        <p:spPr>
          <a:xfrm>
            <a:off x="6067161" y="2457370"/>
            <a:ext cx="4534064" cy="2550411"/>
          </a:xfrm>
          <a:prstGeom prst="rect">
            <a:avLst/>
          </a:prstGeom>
          <a:effectLst>
            <a:outerShdw blurRad="63500" sx="102000" sy="102000" algn="ctr" rotWithShape="0">
              <a:prstClr val="black">
                <a:alpha val="40000"/>
              </a:prstClr>
            </a:outerShdw>
          </a:effectLst>
        </p:spPr>
      </p:pic>
      <p:pic>
        <p:nvPicPr>
          <p:cNvPr id="21" name="Grafik 20">
            <a:extLst>
              <a:ext uri="{FF2B5EF4-FFF2-40B4-BE49-F238E27FC236}">
                <a16:creationId xmlns:a16="http://schemas.microsoft.com/office/drawing/2014/main" id="{7E0E9857-3AC4-FF0E-B289-59A24ECBB437}"/>
              </a:ext>
            </a:extLst>
          </p:cNvPr>
          <p:cNvPicPr>
            <a:picLocks noChangeAspect="1"/>
          </p:cNvPicPr>
          <p:nvPr/>
        </p:nvPicPr>
        <p:blipFill>
          <a:blip r:embed="rId10"/>
          <a:stretch>
            <a:fillRect/>
          </a:stretch>
        </p:blipFill>
        <p:spPr>
          <a:xfrm>
            <a:off x="6604809" y="2939276"/>
            <a:ext cx="4534064" cy="255041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718586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5499C54-B073-783A-7967-4308B3C4AF5B}"/>
              </a:ext>
            </a:extLst>
          </p:cNvPr>
          <p:cNvGraphicFramePr>
            <a:graphicFrameLocks/>
          </p:cNvGraphicFramePr>
          <p:nvPr>
            <p:custDataLst>
              <p:tags r:id="rId1"/>
            </p:custDataLst>
            <p:extLst>
              <p:ext uri="{D42A27DB-BD31-4B8C-83A1-F6EECF244321}">
                <p14:modId xmlns:p14="http://schemas.microsoft.com/office/powerpoint/2010/main" val="34285953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6" imgW="344" imgH="344" progId="TCLayout.ActiveDocument.1">
                  <p:embed/>
                </p:oleObj>
              </mc:Choice>
              <mc:Fallback>
                <p:oleObj name="think-cell Folie" r:id="rId6" imgW="344" imgH="344" progId="TCLayout.ActiveDocument.1">
                  <p:embed/>
                  <p:pic>
                    <p:nvPicPr>
                      <p:cNvPr id="6" name="think-cell data - do not delete" hidden="1">
                        <a:extLst>
                          <a:ext uri="{FF2B5EF4-FFF2-40B4-BE49-F238E27FC236}">
                            <a16:creationId xmlns:a16="http://schemas.microsoft.com/office/drawing/2014/main" id="{E5499C54-B073-783A-7967-4308B3C4AF5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14FF3E7-CEC4-88AA-6A56-184D8DFA906B}"/>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Maßnahmenauswahl</a:t>
            </a:r>
          </a:p>
        </p:txBody>
      </p:sp>
      <p:sp>
        <p:nvSpPr>
          <p:cNvPr id="4" name="Rechteck 3">
            <a:extLst>
              <a:ext uri="{FF2B5EF4-FFF2-40B4-BE49-F238E27FC236}">
                <a16:creationId xmlns:a16="http://schemas.microsoft.com/office/drawing/2014/main" id="{C1024F46-574E-A897-1AE9-0551222725DB}"/>
              </a:ext>
            </a:extLst>
          </p:cNvPr>
          <p:cNvSpPr>
            <a:spLocks/>
          </p:cNvSpPr>
          <p:nvPr>
            <p:custDataLst>
              <p:tags r:id="rId2"/>
            </p:custDataLst>
          </p:nvPr>
        </p:nvSpPr>
        <p:spPr>
          <a:xfrm>
            <a:off x="914035" y="1890321"/>
            <a:ext cx="4448541"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spcBef>
                <a:spcPct val="0"/>
              </a:spcBef>
              <a:spcAft>
                <a:spcPct val="0"/>
              </a:spcAft>
            </a:pPr>
            <a:r>
              <a:rPr lang="de-DE" sz="1250" b="1" dirty="0">
                <a:solidFill>
                  <a:schemeClr val="tx1">
                    <a:lumMod val="100000"/>
                  </a:schemeClr>
                </a:solidFill>
                <a:latin typeface="Calibri" panose="020F0502020204030204" pitchFamily="34" charset="0"/>
                <a:ea typeface="Calibri"/>
                <a:cs typeface="Calibri" panose="020F0502020204030204" pitchFamily="34" charset="0"/>
              </a:rPr>
              <a:t>Maßnahmenauswahl</a:t>
            </a:r>
            <a:endParaRPr lang="de-DE" dirty="0">
              <a:latin typeface="Calibri" panose="020F0502020204030204" pitchFamily="34" charset="0"/>
              <a:cs typeface="Calibri" panose="020F0502020204030204" pitchFamily="34" charset="0"/>
            </a:endParaRPr>
          </a:p>
        </p:txBody>
      </p:sp>
      <p:sp>
        <p:nvSpPr>
          <p:cNvPr id="5" name="Ellipse 4">
            <a:extLst>
              <a:ext uri="{FF2B5EF4-FFF2-40B4-BE49-F238E27FC236}">
                <a16:creationId xmlns:a16="http://schemas.microsoft.com/office/drawing/2014/main" id="{D7A2B7DB-ACB4-3180-972C-1F1DA47E1305}"/>
              </a:ext>
            </a:extLst>
          </p:cNvPr>
          <p:cNvSpPr>
            <a:spLocks/>
          </p:cNvSpPr>
          <p:nvPr>
            <p:custDataLst>
              <p:tags r:id="rId3"/>
            </p:custDataLst>
          </p:nvPr>
        </p:nvSpPr>
        <p:spPr>
          <a:xfrm>
            <a:off x="689333" y="1890321"/>
            <a:ext cx="402162" cy="402162"/>
          </a:xfrm>
          <a:prstGeom prst="ellipse">
            <a:avLst/>
          </a:prstGeom>
          <a:solidFill>
            <a:schemeClr val="accent2"/>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8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3</a:t>
            </a:r>
          </a:p>
        </p:txBody>
      </p:sp>
      <p:sp>
        <p:nvSpPr>
          <p:cNvPr id="3" name="Rechteck 2">
            <a:extLst>
              <a:ext uri="{FF2B5EF4-FFF2-40B4-BE49-F238E27FC236}">
                <a16:creationId xmlns:a16="http://schemas.microsoft.com/office/drawing/2014/main" id="{96D93F65-16AD-85BC-272E-1832E470243B}"/>
              </a:ext>
            </a:extLst>
          </p:cNvPr>
          <p:cNvSpPr/>
          <p:nvPr/>
        </p:nvSpPr>
        <p:spPr>
          <a:xfrm>
            <a:off x="5729287" y="4619624"/>
            <a:ext cx="5653088" cy="115417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algn="ctr" defTabSz="914034">
              <a:spcAft>
                <a:spcPts val="600"/>
              </a:spcAft>
            </a:pP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Hinweis zur Nutzung der Maßnahmensteckbriefe</a:t>
            </a:r>
          </a:p>
          <a:p>
            <a:pPr algn="ct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Die Maßnahmen sind bewusst generisch formuliert und bewegen sich auf unterschiedlichen Flughöhen. Dadurch können Teams flexibel diejenigen Ansätze auswählen, die am besten zum eigenen Kontext passen – unabhängig von Unternehmensgröße, Reifegrad oder spezifischen Rahmenbedingungen.</a:t>
            </a:r>
          </a:p>
        </p:txBody>
      </p:sp>
      <p:pic>
        <p:nvPicPr>
          <p:cNvPr id="10" name="Grafik 9">
            <a:extLst>
              <a:ext uri="{FF2B5EF4-FFF2-40B4-BE49-F238E27FC236}">
                <a16:creationId xmlns:a16="http://schemas.microsoft.com/office/drawing/2014/main" id="{CEBEFFCF-0B1E-3164-C9DC-EEF7D9799893}"/>
              </a:ext>
            </a:extLst>
          </p:cNvPr>
          <p:cNvPicPr>
            <a:picLocks noChangeAspect="1"/>
          </p:cNvPicPr>
          <p:nvPr/>
        </p:nvPicPr>
        <p:blipFill>
          <a:blip r:embed="rId8"/>
          <a:stretch>
            <a:fillRect/>
          </a:stretch>
        </p:blipFill>
        <p:spPr>
          <a:xfrm>
            <a:off x="6498431" y="1951489"/>
            <a:ext cx="4114800" cy="2314576"/>
          </a:xfrm>
          <a:prstGeom prst="rect">
            <a:avLst/>
          </a:prstGeom>
          <a:effectLst>
            <a:outerShdw blurRad="63500" sx="102000" sy="102000" algn="ctr" rotWithShape="0">
              <a:prstClr val="black">
                <a:alpha val="40000"/>
              </a:prstClr>
            </a:outerShdw>
          </a:effectLst>
        </p:spPr>
      </p:pic>
      <p:sp>
        <p:nvSpPr>
          <p:cNvPr id="11" name="Rechteck 10">
            <a:extLst>
              <a:ext uri="{FF2B5EF4-FFF2-40B4-BE49-F238E27FC236}">
                <a16:creationId xmlns:a16="http://schemas.microsoft.com/office/drawing/2014/main" id="{0385E91B-F416-8A64-79E0-D6E5959302A8}"/>
              </a:ext>
            </a:extLst>
          </p:cNvPr>
          <p:cNvSpPr/>
          <p:nvPr/>
        </p:nvSpPr>
        <p:spPr>
          <a:xfrm>
            <a:off x="689334" y="2645680"/>
            <a:ext cx="4673242" cy="3240770"/>
          </a:xfrm>
          <a:prstGeom prst="rect">
            <a:avLst/>
          </a:prstGeom>
          <a:solidFill>
            <a:srgbClr val="D9D9D9"/>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marL="0" marR="0" lvl="0" indent="0" algn="l" defTabSz="914400" rtl="0" eaLnBrk="1" fontAlgn="base" latinLnBrk="0" hangingPunct="1">
              <a:lnSpc>
                <a:spcPct val="100000"/>
              </a:lnSpc>
              <a:spcBef>
                <a:spcPts val="600"/>
              </a:spcBef>
              <a:spcAft>
                <a:spcPts val="600"/>
              </a:spcAft>
              <a:buClr>
                <a:srgbClr val="74B341"/>
              </a:buClr>
              <a:buSzTx/>
              <a:buFont typeface="Wingdings" panose="05000000000000000000" pitchFamily="2" charset="2"/>
              <a:buNone/>
              <a:tabLst/>
              <a:defRPr/>
            </a:pPr>
            <a:r>
              <a:rPr kumimoji="0" lang="de-DE" sz="14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rPr>
              <a:t>Zur Vorbereitung wurden bereits verschiedene potenzielle Maßnahmen ausgearbeitet. Diese stehen in den Downloadmaterialien als Maßnahmensteckbriefe zur Verfügung. [</a:t>
            </a:r>
            <a:r>
              <a:rPr kumimoji="0" lang="de-DE" sz="14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hlinkClick r:id="rId9">
                  <a:extLst>
                    <a:ext uri="{A12FA001-AC4F-418D-AE19-62706E023703}">
                      <ahyp:hlinkClr xmlns:ahyp="http://schemas.microsoft.com/office/drawing/2018/hyperlinkcolor" val="tx"/>
                    </a:ext>
                  </a:extLst>
                </a:hlinkClick>
              </a:rPr>
              <a:t>Hier zum Download</a:t>
            </a:r>
            <a:r>
              <a:rPr kumimoji="0" lang="de-DE" sz="14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rPr>
              <a:t>] Die Steckbriefe liegen in zwei Formaten vor:</a:t>
            </a:r>
            <a:endParaRPr kumimoji="0" lang="de-DE"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59410" marR="0" lvl="0" indent="0" algn="l" defTabSz="914400" rtl="0" eaLnBrk="1" fontAlgn="base" latinLnBrk="0" hangingPunct="1">
              <a:lnSpc>
                <a:spcPct val="100000"/>
              </a:lnSpc>
              <a:spcBef>
                <a:spcPts val="600"/>
              </a:spcBef>
              <a:spcAft>
                <a:spcPts val="600"/>
              </a:spcAft>
              <a:buClr>
                <a:srgbClr val="74B341"/>
              </a:buClr>
              <a:buSzTx/>
              <a:buFont typeface="Wingdings" panose="05000000000000000000" pitchFamily="2" charset="2"/>
              <a:buChar char="§"/>
              <a:tabLst/>
              <a:defRPr/>
            </a:pPr>
            <a:r>
              <a:rPr kumimoji="0" lang="de-DE" sz="1400" b="1"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rPr>
              <a:t> Kurzsteckbriefe</a:t>
            </a:r>
            <a:r>
              <a:rPr kumimoji="0" lang="de-DE" sz="14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rPr>
              <a:t>: Bieten einen schnellen Überblick über Ziel, Nutzen und Aufwand einer Maßnahme.</a:t>
            </a:r>
            <a:r>
              <a:rPr kumimoji="0" lang="de-DE"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4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rPr>
              <a:t>Ideal geeignet, um im Team zügig Maßnahmen auszuwählen und zu priorisieren.</a:t>
            </a:r>
          </a:p>
          <a:p>
            <a:pPr marL="359410" marR="0" lvl="0" indent="0" algn="l" defTabSz="914400" rtl="0" eaLnBrk="1" fontAlgn="base" latinLnBrk="0" hangingPunct="1">
              <a:lnSpc>
                <a:spcPct val="100000"/>
              </a:lnSpc>
              <a:spcBef>
                <a:spcPts val="600"/>
              </a:spcBef>
              <a:spcAft>
                <a:spcPts val="600"/>
              </a:spcAft>
              <a:buClr>
                <a:srgbClr val="74B341"/>
              </a:buClr>
              <a:buSzTx/>
              <a:buFont typeface="Wingdings" panose="05000000000000000000" pitchFamily="2" charset="2"/>
              <a:buChar char="§"/>
              <a:tabLst/>
              <a:defRPr/>
            </a:pPr>
            <a:r>
              <a:rPr kumimoji="0" lang="de-DE" sz="1400" b="1"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rPr>
              <a:t> Langsteckbriefe</a:t>
            </a:r>
            <a:r>
              <a:rPr kumimoji="0" lang="de-DE" sz="1400" b="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rPr>
              <a:t>: Detaillierter beschrieben und hilfreich für die spätere Ausgestaltung und konkrete Umsetzung</a:t>
            </a:r>
          </a:p>
        </p:txBody>
      </p:sp>
    </p:spTree>
    <p:extLst>
      <p:ext uri="{BB962C8B-B14F-4D97-AF65-F5344CB8AC3E}">
        <p14:creationId xmlns:p14="http://schemas.microsoft.com/office/powerpoint/2010/main" val="3228378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48522548-6D13-A527-B1E6-A6BA9CD30C39}"/>
              </a:ext>
            </a:extLst>
          </p:cNvPr>
          <p:cNvGraphicFramePr>
            <a:graphicFrameLocks/>
          </p:cNvGraphicFramePr>
          <p:nvPr>
            <p:custDataLst>
              <p:tags r:id="rId1"/>
            </p:custDataLst>
            <p:extLst>
              <p:ext uri="{D42A27DB-BD31-4B8C-83A1-F6EECF244321}">
                <p14:modId xmlns:p14="http://schemas.microsoft.com/office/powerpoint/2010/main" val="31965246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6" imgW="344" imgH="344" progId="TCLayout.ActiveDocument.1">
                  <p:embed/>
                </p:oleObj>
              </mc:Choice>
              <mc:Fallback>
                <p:oleObj name="think-cell Folie" r:id="rId6" imgW="344" imgH="344" progId="TCLayout.ActiveDocument.1">
                  <p:embed/>
                  <p:pic>
                    <p:nvPicPr>
                      <p:cNvPr id="6" name="think-cell data - do not delete" hidden="1">
                        <a:extLst>
                          <a:ext uri="{FF2B5EF4-FFF2-40B4-BE49-F238E27FC236}">
                            <a16:creationId xmlns:a16="http://schemas.microsoft.com/office/drawing/2014/main" id="{48522548-6D13-A527-B1E6-A6BA9CD30C39}"/>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08DA3777-73FA-1467-5983-860EE9D6B501}"/>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Erstellung der Roadmap</a:t>
            </a:r>
          </a:p>
        </p:txBody>
      </p:sp>
      <p:sp>
        <p:nvSpPr>
          <p:cNvPr id="4" name="Rechteck 3">
            <a:extLst>
              <a:ext uri="{FF2B5EF4-FFF2-40B4-BE49-F238E27FC236}">
                <a16:creationId xmlns:a16="http://schemas.microsoft.com/office/drawing/2014/main" id="{D07A1DDA-031D-B527-5824-E400C043AF25}"/>
              </a:ext>
            </a:extLst>
          </p:cNvPr>
          <p:cNvSpPr>
            <a:spLocks/>
          </p:cNvSpPr>
          <p:nvPr>
            <p:custDataLst>
              <p:tags r:id="rId2"/>
            </p:custDataLst>
          </p:nvPr>
        </p:nvSpPr>
        <p:spPr>
          <a:xfrm>
            <a:off x="914036" y="1890321"/>
            <a:ext cx="3847150"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spcBef>
                <a:spcPct val="0"/>
              </a:spcBef>
              <a:spcAft>
                <a:spcPct val="0"/>
              </a:spcAft>
            </a:pPr>
            <a:r>
              <a:rPr lang="de-DE" sz="1250" b="1" dirty="0">
                <a:solidFill>
                  <a:schemeClr val="tx1">
                    <a:lumMod val="100000"/>
                  </a:schemeClr>
                </a:solidFill>
                <a:latin typeface="Calibri" panose="020F0502020204030204" pitchFamily="34" charset="0"/>
                <a:ea typeface="Calibri"/>
                <a:cs typeface="Calibri" panose="020F0502020204030204" pitchFamily="34" charset="0"/>
              </a:rPr>
              <a:t>Erstellung </a:t>
            </a:r>
            <a:r>
              <a:rPr lang="de-DE" sz="1250" b="1">
                <a:solidFill>
                  <a:schemeClr val="tx1">
                    <a:lumMod val="100000"/>
                  </a:schemeClr>
                </a:solidFill>
                <a:latin typeface="Calibri" panose="020F0502020204030204" pitchFamily="34" charset="0"/>
                <a:ea typeface="Calibri"/>
                <a:cs typeface="Calibri" panose="020F0502020204030204" pitchFamily="34" charset="0"/>
              </a:rPr>
              <a:t>der Roadmap</a:t>
            </a:r>
            <a:endParaRPr lang="de-DE" dirty="0">
              <a:latin typeface="Calibri" panose="020F0502020204030204" pitchFamily="34" charset="0"/>
              <a:cs typeface="Calibri" panose="020F0502020204030204" pitchFamily="34" charset="0"/>
            </a:endParaRPr>
          </a:p>
        </p:txBody>
      </p:sp>
      <p:sp>
        <p:nvSpPr>
          <p:cNvPr id="5" name="Ellipse 4">
            <a:extLst>
              <a:ext uri="{FF2B5EF4-FFF2-40B4-BE49-F238E27FC236}">
                <a16:creationId xmlns:a16="http://schemas.microsoft.com/office/drawing/2014/main" id="{FAA62A73-BF6F-3CE5-D1C2-6D14D7BD7F9E}"/>
              </a:ext>
            </a:extLst>
          </p:cNvPr>
          <p:cNvSpPr>
            <a:spLocks/>
          </p:cNvSpPr>
          <p:nvPr>
            <p:custDataLst>
              <p:tags r:id="rId3"/>
            </p:custDataLst>
          </p:nvPr>
        </p:nvSpPr>
        <p:spPr>
          <a:xfrm>
            <a:off x="689333" y="1890321"/>
            <a:ext cx="402162" cy="402162"/>
          </a:xfrm>
          <a:prstGeom prst="ellipse">
            <a:avLst/>
          </a:prstGeom>
          <a:solidFill>
            <a:schemeClr val="accent2"/>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8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4</a:t>
            </a:r>
          </a:p>
        </p:txBody>
      </p:sp>
      <p:sp>
        <p:nvSpPr>
          <p:cNvPr id="7" name="Rechteck 6">
            <a:extLst>
              <a:ext uri="{FF2B5EF4-FFF2-40B4-BE49-F238E27FC236}">
                <a16:creationId xmlns:a16="http://schemas.microsoft.com/office/drawing/2014/main" id="{DD1BE5E4-A428-0869-C138-1788097B5203}"/>
              </a:ext>
            </a:extLst>
          </p:cNvPr>
          <p:cNvSpPr/>
          <p:nvPr/>
        </p:nvSpPr>
        <p:spPr>
          <a:xfrm>
            <a:off x="689333" y="2495687"/>
            <a:ext cx="4071853" cy="3322013"/>
          </a:xfrm>
          <a:prstGeom prst="rect">
            <a:avLst/>
          </a:prstGeom>
          <a:solidFill>
            <a:srgbClr val="D9D9D9"/>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defTabSz="914034">
              <a:spcAft>
                <a:spcPts val="600"/>
              </a:spcAft>
            </a:pPr>
            <a:r>
              <a:rPr lang="de-DE" sz="1600" dirty="0">
                <a:solidFill>
                  <a:srgbClr val="000000"/>
                </a:solidFill>
                <a:latin typeface="Calibri" panose="020F0502020204030204" pitchFamily="34" charset="0"/>
                <a:ea typeface="Calibri" panose="020F0502020204030204" pitchFamily="34" charset="0"/>
                <a:cs typeface="Calibri" panose="020F0502020204030204" pitchFamily="34" charset="0"/>
              </a:rPr>
              <a:t>Erstellen Sie gemeinsam auf Basis der identifizierten Herausforderungen, definierten Ziele, priorisierten Handlungsfelder und ausgewählten Maßnahmen eine Roadmap.</a:t>
            </a:r>
          </a:p>
          <a:p>
            <a:pPr defTabSz="914034">
              <a:spcAft>
                <a:spcPts val="600"/>
              </a:spcAft>
            </a:pPr>
            <a:r>
              <a:rPr lang="de-DE" sz="1600" dirty="0">
                <a:solidFill>
                  <a:srgbClr val="000000"/>
                </a:solidFill>
                <a:latin typeface="Calibri" panose="020F0502020204030204" pitchFamily="34" charset="0"/>
                <a:ea typeface="Calibri" panose="020F0502020204030204" pitchFamily="34" charset="0"/>
                <a:cs typeface="Calibri" panose="020F0502020204030204" pitchFamily="34" charset="0"/>
              </a:rPr>
              <a:t>Definieren Sie dafür Handlungsstränge und ordnen Sie die Maßnahmen im festgelegten Zeithorizont ein.</a:t>
            </a:r>
          </a:p>
          <a:p>
            <a:pPr defTabSz="914034">
              <a:spcAft>
                <a:spcPts val="600"/>
              </a:spcAft>
            </a:pPr>
            <a:r>
              <a:rPr lang="de-DE" sz="1600" dirty="0">
                <a:solidFill>
                  <a:srgbClr val="000000"/>
                </a:solidFill>
                <a:latin typeface="Calibri" panose="020F0502020204030204" pitchFamily="34" charset="0"/>
                <a:ea typeface="Calibri" panose="020F0502020204030204" pitchFamily="34" charset="0"/>
                <a:cs typeface="Calibri" panose="020F0502020204030204" pitchFamily="34" charset="0"/>
              </a:rPr>
              <a:t>Drucken Sie dafür die </a:t>
            </a:r>
            <a:r>
              <a:rPr lang="de-DE" sz="1600" dirty="0">
                <a:solidFill>
                  <a:schemeClr val="tx1"/>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Roadmap-Workshop Druckvorlage</a:t>
            </a:r>
            <a:r>
              <a:rPr lang="de-DE" sz="1600" dirty="0">
                <a:solidFill>
                  <a:schemeClr val="tx1"/>
                </a:solidFill>
                <a:latin typeface="Calibri" panose="020F0502020204030204" pitchFamily="34" charset="0"/>
                <a:ea typeface="Calibri" panose="020F0502020204030204" pitchFamily="34" charset="0"/>
                <a:cs typeface="Calibri" panose="020F0502020204030204" pitchFamily="34" charset="0"/>
              </a:rPr>
              <a:t> im A3-Format aus.</a:t>
            </a:r>
          </a:p>
        </p:txBody>
      </p:sp>
      <p:grpSp>
        <p:nvGrpSpPr>
          <p:cNvPr id="3" name="Gruppieren 2">
            <a:extLst>
              <a:ext uri="{FF2B5EF4-FFF2-40B4-BE49-F238E27FC236}">
                <a16:creationId xmlns:a16="http://schemas.microsoft.com/office/drawing/2014/main" id="{44F0B131-23F7-6C70-0859-62ECFF548BA6}"/>
              </a:ext>
            </a:extLst>
          </p:cNvPr>
          <p:cNvGrpSpPr>
            <a:grpSpLocks/>
          </p:cNvGrpSpPr>
          <p:nvPr/>
        </p:nvGrpSpPr>
        <p:grpSpPr>
          <a:xfrm>
            <a:off x="5482865" y="1890321"/>
            <a:ext cx="4346325" cy="2945534"/>
            <a:chOff x="5137659" y="1616630"/>
            <a:chExt cx="6439000" cy="4363755"/>
          </a:xfrm>
        </p:grpSpPr>
        <p:pic>
          <p:nvPicPr>
            <p:cNvPr id="9" name="Grafik 8">
              <a:extLst>
                <a:ext uri="{FF2B5EF4-FFF2-40B4-BE49-F238E27FC236}">
                  <a16:creationId xmlns:a16="http://schemas.microsoft.com/office/drawing/2014/main" id="{73390371-903C-F994-51CF-CD24AC13F0D0}"/>
                </a:ext>
              </a:extLst>
            </p:cNvPr>
            <p:cNvPicPr>
              <a:picLocks noChangeAspect="1"/>
            </p:cNvPicPr>
            <p:nvPr/>
          </p:nvPicPr>
          <p:blipFill>
            <a:blip r:embed="rId9"/>
            <a:stretch>
              <a:fillRect/>
            </a:stretch>
          </p:blipFill>
          <p:spPr>
            <a:xfrm>
              <a:off x="5137659" y="1616630"/>
              <a:ext cx="6439000" cy="4363755"/>
            </a:xfrm>
            <a:prstGeom prst="rect">
              <a:avLst/>
            </a:prstGeom>
            <a:ln w="6429">
              <a:solidFill>
                <a:schemeClr val="tx1">
                  <a:lumMod val="50000"/>
                  <a:lumOff val="50000"/>
                </a:schemeClr>
              </a:solidFill>
            </a:ln>
            <a:effectLst>
              <a:outerShdw blurRad="63500" sx="102000" sy="102000" algn="ctr" rotWithShape="0">
                <a:prstClr val="black">
                  <a:alpha val="40000"/>
                </a:prstClr>
              </a:outerShdw>
            </a:effectLst>
          </p:spPr>
        </p:pic>
        <p:sp>
          <p:nvSpPr>
            <p:cNvPr id="14" name="Rechteck 13">
              <a:extLst>
                <a:ext uri="{FF2B5EF4-FFF2-40B4-BE49-F238E27FC236}">
                  <a16:creationId xmlns:a16="http://schemas.microsoft.com/office/drawing/2014/main" id="{3AECCB83-D3F1-7E09-963C-8E8FF1A674D3}"/>
                </a:ext>
              </a:extLst>
            </p:cNvPr>
            <p:cNvSpPr/>
            <p:nvPr/>
          </p:nvSpPr>
          <p:spPr>
            <a:xfrm>
              <a:off x="7069079" y="2721609"/>
              <a:ext cx="675159" cy="302471"/>
            </a:xfrm>
            <a:prstGeom prst="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61722" tIns="30861" rIns="61722" bIns="30861" rtlCol="0" anchor="ctr"/>
            <a:lstStyle/>
            <a:p>
              <a:pPr algn="ctr"/>
              <a:r>
                <a:rPr lang="de-DE" sz="540" dirty="0">
                  <a:solidFill>
                    <a:schemeClr val="tx1"/>
                  </a:solidFill>
                  <a:latin typeface="Calibri" panose="020F0502020204030204" pitchFamily="34" charset="0"/>
                  <a:ea typeface="Calibri" panose="020F0502020204030204" pitchFamily="34" charset="0"/>
                  <a:cs typeface="Calibri" panose="020F0502020204030204" pitchFamily="34" charset="0"/>
                </a:rPr>
                <a:t>Maßnahme</a:t>
              </a:r>
            </a:p>
          </p:txBody>
        </p:sp>
        <p:sp>
          <p:nvSpPr>
            <p:cNvPr id="10" name="Rechteck 9">
              <a:extLst>
                <a:ext uri="{FF2B5EF4-FFF2-40B4-BE49-F238E27FC236}">
                  <a16:creationId xmlns:a16="http://schemas.microsoft.com/office/drawing/2014/main" id="{4EE893B8-6773-DE0E-77BB-D9FC46627AB8}"/>
                </a:ext>
              </a:extLst>
            </p:cNvPr>
            <p:cNvSpPr/>
            <p:nvPr/>
          </p:nvSpPr>
          <p:spPr>
            <a:xfrm>
              <a:off x="6624801" y="2293711"/>
              <a:ext cx="675159" cy="302471"/>
            </a:xfrm>
            <a:prstGeom prst="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61722" tIns="30861" rIns="61722" bIns="30861" rtlCol="0" anchor="ctr"/>
            <a:lstStyle/>
            <a:p>
              <a:pPr algn="ctr"/>
              <a:r>
                <a:rPr lang="de-DE" sz="540" dirty="0">
                  <a:solidFill>
                    <a:schemeClr val="tx1"/>
                  </a:solidFill>
                  <a:latin typeface="Calibri" panose="020F0502020204030204" pitchFamily="34" charset="0"/>
                  <a:ea typeface="Calibri" panose="020F0502020204030204" pitchFamily="34" charset="0"/>
                  <a:cs typeface="Calibri" panose="020F0502020204030204" pitchFamily="34" charset="0"/>
                </a:rPr>
                <a:t>Maßnahme</a:t>
              </a:r>
            </a:p>
          </p:txBody>
        </p:sp>
        <p:sp>
          <p:nvSpPr>
            <p:cNvPr id="11" name="Rechteck: gefaltete Ecke 10">
              <a:extLst>
                <a:ext uri="{FF2B5EF4-FFF2-40B4-BE49-F238E27FC236}">
                  <a16:creationId xmlns:a16="http://schemas.microsoft.com/office/drawing/2014/main" id="{9CD9F14E-B03A-3A8C-0044-219FCC3865EC}"/>
                </a:ext>
              </a:extLst>
            </p:cNvPr>
            <p:cNvSpPr/>
            <p:nvPr/>
          </p:nvSpPr>
          <p:spPr>
            <a:xfrm>
              <a:off x="6248329" y="2534425"/>
              <a:ext cx="490608" cy="265925"/>
            </a:xfrm>
            <a:prstGeom prst="foldedCorner">
              <a:avLst/>
            </a:prstGeom>
            <a:ln>
              <a:noFill/>
            </a:ln>
            <a:effectLst>
              <a:outerShdw blurRad="50800" dist="38100" dir="2700000" algn="tl" rotWithShape="0">
                <a:prstClr val="black">
                  <a:alpha val="40000"/>
                </a:prstClr>
              </a:outerShdw>
            </a:effectLst>
          </p:spPr>
          <p:style>
            <a:lnRef idx="2">
              <a:schemeClr val="accent5">
                <a:shade val="15000"/>
              </a:schemeClr>
            </a:lnRef>
            <a:fillRef idx="1">
              <a:schemeClr val="accent5"/>
            </a:fillRef>
            <a:effectRef idx="0">
              <a:schemeClr val="accent5"/>
            </a:effectRef>
            <a:fontRef idx="minor">
              <a:schemeClr val="lt1"/>
            </a:fontRef>
          </p:style>
          <p:txBody>
            <a:bodyPr lIns="61722" tIns="24300" rIns="61722" bIns="0" rtlCol="0" anchor="ctr"/>
            <a:lstStyle/>
            <a:p>
              <a:pPr algn="ctr"/>
              <a:r>
                <a:rPr lang="de-DE" sz="473" dirty="0">
                  <a:solidFill>
                    <a:schemeClr val="tx1"/>
                  </a:solidFill>
                  <a:latin typeface="Calibri" panose="020F0502020204030204" pitchFamily="34" charset="0"/>
                  <a:ea typeface="Calibri" panose="020F0502020204030204" pitchFamily="34" charset="0"/>
                  <a:cs typeface="Calibri" panose="020F0502020204030204" pitchFamily="34" charset="0"/>
                </a:rPr>
                <a:t>Meilen-stein</a:t>
              </a:r>
            </a:p>
          </p:txBody>
        </p:sp>
        <p:sp>
          <p:nvSpPr>
            <p:cNvPr id="12" name="Rechteck 11">
              <a:extLst>
                <a:ext uri="{FF2B5EF4-FFF2-40B4-BE49-F238E27FC236}">
                  <a16:creationId xmlns:a16="http://schemas.microsoft.com/office/drawing/2014/main" id="{453D3C95-E511-99DD-BF2C-BE38F25305C3}"/>
                </a:ext>
              </a:extLst>
            </p:cNvPr>
            <p:cNvSpPr/>
            <p:nvPr/>
          </p:nvSpPr>
          <p:spPr>
            <a:xfrm>
              <a:off x="7833993" y="2292483"/>
              <a:ext cx="675159" cy="302471"/>
            </a:xfrm>
            <a:prstGeom prst="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61722" tIns="30861" rIns="61722" bIns="30861" rtlCol="0" anchor="ctr"/>
            <a:lstStyle/>
            <a:p>
              <a:pPr algn="ctr"/>
              <a:r>
                <a:rPr lang="de-DE" sz="540" dirty="0">
                  <a:solidFill>
                    <a:schemeClr val="tx1"/>
                  </a:solidFill>
                  <a:latin typeface="Calibri" panose="020F0502020204030204" pitchFamily="34" charset="0"/>
                  <a:ea typeface="Calibri" panose="020F0502020204030204" pitchFamily="34" charset="0"/>
                  <a:cs typeface="Calibri" panose="020F0502020204030204" pitchFamily="34" charset="0"/>
                </a:rPr>
                <a:t>Maßnahme</a:t>
              </a:r>
            </a:p>
          </p:txBody>
        </p:sp>
        <p:sp>
          <p:nvSpPr>
            <p:cNvPr id="13" name="Rechteck: gefaltete Ecke 12">
              <a:extLst>
                <a:ext uri="{FF2B5EF4-FFF2-40B4-BE49-F238E27FC236}">
                  <a16:creationId xmlns:a16="http://schemas.microsoft.com/office/drawing/2014/main" id="{8968193B-790B-45E7-5BA0-B134B667E32F}"/>
                </a:ext>
              </a:extLst>
            </p:cNvPr>
            <p:cNvSpPr/>
            <p:nvPr/>
          </p:nvSpPr>
          <p:spPr>
            <a:xfrm>
              <a:off x="7528971" y="2534425"/>
              <a:ext cx="490608" cy="265925"/>
            </a:xfrm>
            <a:prstGeom prst="foldedCorner">
              <a:avLst/>
            </a:prstGeom>
            <a:ln>
              <a:noFill/>
            </a:ln>
            <a:effectLst>
              <a:outerShdw blurRad="50800" dist="38100" dir="2700000" algn="tl" rotWithShape="0">
                <a:prstClr val="black">
                  <a:alpha val="40000"/>
                </a:prstClr>
              </a:outerShdw>
            </a:effectLst>
          </p:spPr>
          <p:style>
            <a:lnRef idx="2">
              <a:schemeClr val="accent5">
                <a:shade val="15000"/>
              </a:schemeClr>
            </a:lnRef>
            <a:fillRef idx="1">
              <a:schemeClr val="accent5"/>
            </a:fillRef>
            <a:effectRef idx="0">
              <a:schemeClr val="accent5"/>
            </a:effectRef>
            <a:fontRef idx="minor">
              <a:schemeClr val="lt1"/>
            </a:fontRef>
          </p:style>
          <p:txBody>
            <a:bodyPr lIns="61722" tIns="24300" rIns="61722" bIns="0" rtlCol="0" anchor="ctr"/>
            <a:lstStyle/>
            <a:p>
              <a:pPr algn="ctr"/>
              <a:r>
                <a:rPr lang="de-DE" sz="473" dirty="0">
                  <a:solidFill>
                    <a:schemeClr val="tx1"/>
                  </a:solidFill>
                  <a:latin typeface="Calibri" panose="020F0502020204030204" pitchFamily="34" charset="0"/>
                  <a:ea typeface="Calibri" panose="020F0502020204030204" pitchFamily="34" charset="0"/>
                  <a:cs typeface="Calibri" panose="020F0502020204030204" pitchFamily="34" charset="0"/>
                </a:rPr>
                <a:t>Meilen-stein</a:t>
              </a:r>
            </a:p>
          </p:txBody>
        </p:sp>
        <p:sp>
          <p:nvSpPr>
            <p:cNvPr id="16" name="Rechteck: gefaltete Ecke 15">
              <a:extLst>
                <a:ext uri="{FF2B5EF4-FFF2-40B4-BE49-F238E27FC236}">
                  <a16:creationId xmlns:a16="http://schemas.microsoft.com/office/drawing/2014/main" id="{1EADEC0D-0441-5CAC-CA92-66579B285538}"/>
                </a:ext>
              </a:extLst>
            </p:cNvPr>
            <p:cNvSpPr/>
            <p:nvPr/>
          </p:nvSpPr>
          <p:spPr>
            <a:xfrm>
              <a:off x="10785101" y="2605271"/>
              <a:ext cx="595388" cy="190785"/>
            </a:xfrm>
            <a:prstGeom prst="foldedCorner">
              <a:avLst/>
            </a:prstGeom>
            <a:ln>
              <a:noFill/>
            </a:ln>
            <a:effectLst>
              <a:outerShdw blurRad="50800" dist="38100" dir="2700000" algn="tl" rotWithShape="0">
                <a:prstClr val="black">
                  <a:alpha val="40000"/>
                </a:prstClr>
              </a:outerShdw>
            </a:effectLst>
          </p:spPr>
          <p:style>
            <a:lnRef idx="2">
              <a:schemeClr val="accent2">
                <a:shade val="15000"/>
              </a:schemeClr>
            </a:lnRef>
            <a:fillRef idx="1">
              <a:schemeClr val="accent2"/>
            </a:fillRef>
            <a:effectRef idx="0">
              <a:schemeClr val="accent2"/>
            </a:effectRef>
            <a:fontRef idx="minor">
              <a:schemeClr val="lt1"/>
            </a:fontRef>
          </p:style>
          <p:txBody>
            <a:bodyPr lIns="61722" tIns="24300" rIns="61722" bIns="0" rtlCol="0" anchor="ctr"/>
            <a:lstStyle/>
            <a:p>
              <a:pPr algn="ctr"/>
              <a:r>
                <a:rPr lang="de-DE" sz="405" dirty="0">
                  <a:solidFill>
                    <a:schemeClr val="tx1"/>
                  </a:solidFill>
                  <a:latin typeface="Calibri" panose="020F0502020204030204" pitchFamily="34" charset="0"/>
                  <a:ea typeface="Calibri" panose="020F0502020204030204" pitchFamily="34" charset="0"/>
                  <a:cs typeface="Calibri" panose="020F0502020204030204" pitchFamily="34" charset="0"/>
                </a:rPr>
                <a:t>Angestrebte Ziele</a:t>
              </a:r>
            </a:p>
          </p:txBody>
        </p:sp>
        <p:sp>
          <p:nvSpPr>
            <p:cNvPr id="17" name="Rechteck: gefaltete Ecke 16">
              <a:extLst>
                <a:ext uri="{FF2B5EF4-FFF2-40B4-BE49-F238E27FC236}">
                  <a16:creationId xmlns:a16="http://schemas.microsoft.com/office/drawing/2014/main" id="{00E15EB9-34A7-1C6A-7BE6-6DFA37AB842A}"/>
                </a:ext>
              </a:extLst>
            </p:cNvPr>
            <p:cNvSpPr/>
            <p:nvPr/>
          </p:nvSpPr>
          <p:spPr>
            <a:xfrm>
              <a:off x="10418219" y="2463112"/>
              <a:ext cx="595388" cy="190785"/>
            </a:xfrm>
            <a:prstGeom prst="foldedCorner">
              <a:avLst/>
            </a:prstGeom>
            <a:ln>
              <a:noFill/>
            </a:ln>
            <a:effectLst>
              <a:outerShdw blurRad="50800" dist="38100" dir="2700000" algn="tl" rotWithShape="0">
                <a:prstClr val="black">
                  <a:alpha val="40000"/>
                </a:prstClr>
              </a:outerShdw>
            </a:effectLst>
          </p:spPr>
          <p:style>
            <a:lnRef idx="2">
              <a:schemeClr val="accent2">
                <a:shade val="15000"/>
              </a:schemeClr>
            </a:lnRef>
            <a:fillRef idx="1">
              <a:schemeClr val="accent2"/>
            </a:fillRef>
            <a:effectRef idx="0">
              <a:schemeClr val="accent2"/>
            </a:effectRef>
            <a:fontRef idx="minor">
              <a:schemeClr val="lt1"/>
            </a:fontRef>
          </p:style>
          <p:txBody>
            <a:bodyPr lIns="61722" tIns="24300" rIns="61722" bIns="0" rtlCol="0" anchor="ctr"/>
            <a:lstStyle/>
            <a:p>
              <a:pPr algn="ctr"/>
              <a:r>
                <a:rPr lang="de-DE" sz="405" dirty="0">
                  <a:solidFill>
                    <a:schemeClr val="tx1"/>
                  </a:solidFill>
                  <a:latin typeface="Calibri" panose="020F0502020204030204" pitchFamily="34" charset="0"/>
                  <a:ea typeface="Calibri" panose="020F0502020204030204" pitchFamily="34" charset="0"/>
                  <a:cs typeface="Calibri" panose="020F0502020204030204" pitchFamily="34" charset="0"/>
                </a:rPr>
                <a:t>Angestrebte Ziele</a:t>
              </a:r>
            </a:p>
          </p:txBody>
        </p:sp>
        <p:sp>
          <p:nvSpPr>
            <p:cNvPr id="18" name="Rechteck: gefaltete Ecke 17">
              <a:extLst>
                <a:ext uri="{FF2B5EF4-FFF2-40B4-BE49-F238E27FC236}">
                  <a16:creationId xmlns:a16="http://schemas.microsoft.com/office/drawing/2014/main" id="{877B4C7D-A18B-161F-BB97-48E54655F704}"/>
                </a:ext>
              </a:extLst>
            </p:cNvPr>
            <p:cNvSpPr/>
            <p:nvPr/>
          </p:nvSpPr>
          <p:spPr>
            <a:xfrm>
              <a:off x="6571488" y="5426165"/>
              <a:ext cx="334898" cy="302471"/>
            </a:xfrm>
            <a:prstGeom prst="foldedCorner">
              <a:avLst/>
            </a:prstGeom>
            <a:ln>
              <a:noFill/>
            </a:ln>
            <a:effectLst>
              <a:outerShdw blurRad="50800" dist="38100" dir="2700000" algn="tl" rotWithShape="0">
                <a:prstClr val="black">
                  <a:alpha val="40000"/>
                </a:prstClr>
              </a:outerShdw>
            </a:effectLst>
          </p:spPr>
          <p:style>
            <a:lnRef idx="2">
              <a:schemeClr val="accent6">
                <a:shade val="15000"/>
              </a:schemeClr>
            </a:lnRef>
            <a:fillRef idx="1">
              <a:schemeClr val="accent6"/>
            </a:fillRef>
            <a:effectRef idx="0">
              <a:schemeClr val="accent6"/>
            </a:effectRef>
            <a:fontRef idx="minor">
              <a:schemeClr val="lt1"/>
            </a:fontRef>
          </p:style>
          <p:txBody>
            <a:bodyPr lIns="61722" tIns="30861" rIns="61722" bIns="30861" rtlCol="0" anchor="ctr"/>
            <a:lstStyle/>
            <a:p>
              <a:pPr algn="ctr"/>
              <a:endParaRPr lang="de-DE"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Rechteck: gefaltete Ecke 19">
              <a:extLst>
                <a:ext uri="{FF2B5EF4-FFF2-40B4-BE49-F238E27FC236}">
                  <a16:creationId xmlns:a16="http://schemas.microsoft.com/office/drawing/2014/main" id="{921F646E-2C3C-BF92-432C-E1F53D4300EA}"/>
                </a:ext>
              </a:extLst>
            </p:cNvPr>
            <p:cNvSpPr/>
            <p:nvPr/>
          </p:nvSpPr>
          <p:spPr>
            <a:xfrm>
              <a:off x="7074138" y="5426165"/>
              <a:ext cx="334898" cy="302471"/>
            </a:xfrm>
            <a:prstGeom prst="foldedCorner">
              <a:avLst/>
            </a:prstGeom>
            <a:ln>
              <a:noFill/>
            </a:ln>
            <a:effectLst>
              <a:outerShdw blurRad="50800" dist="38100" dir="2700000" algn="tl" rotWithShape="0">
                <a:prstClr val="black">
                  <a:alpha val="40000"/>
                </a:prstClr>
              </a:outerShdw>
            </a:effectLst>
          </p:spPr>
          <p:style>
            <a:lnRef idx="2">
              <a:schemeClr val="accent6">
                <a:shade val="15000"/>
              </a:schemeClr>
            </a:lnRef>
            <a:fillRef idx="1">
              <a:schemeClr val="accent6"/>
            </a:fillRef>
            <a:effectRef idx="0">
              <a:schemeClr val="accent6"/>
            </a:effectRef>
            <a:fontRef idx="minor">
              <a:schemeClr val="lt1"/>
            </a:fontRef>
          </p:style>
          <p:txBody>
            <a:bodyPr lIns="61722" tIns="30861" rIns="61722" bIns="30861" rtlCol="0" anchor="ctr"/>
            <a:lstStyle/>
            <a:p>
              <a:pPr algn="ctr"/>
              <a:endParaRPr lang="de-DE"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Rechteck: gefaltete Ecke 20">
              <a:extLst>
                <a:ext uri="{FF2B5EF4-FFF2-40B4-BE49-F238E27FC236}">
                  <a16:creationId xmlns:a16="http://schemas.microsoft.com/office/drawing/2014/main" id="{2CBC858E-14D6-DE97-8982-9CBE3501BF11}"/>
                </a:ext>
              </a:extLst>
            </p:cNvPr>
            <p:cNvSpPr/>
            <p:nvPr/>
          </p:nvSpPr>
          <p:spPr>
            <a:xfrm>
              <a:off x="7576789" y="5426165"/>
              <a:ext cx="334898" cy="302471"/>
            </a:xfrm>
            <a:prstGeom prst="foldedCorner">
              <a:avLst/>
            </a:prstGeom>
            <a:ln>
              <a:noFill/>
            </a:ln>
            <a:effectLst>
              <a:outerShdw blurRad="50800" dist="38100" dir="2700000" algn="tl" rotWithShape="0">
                <a:prstClr val="black">
                  <a:alpha val="40000"/>
                </a:prstClr>
              </a:outerShdw>
            </a:effectLst>
          </p:spPr>
          <p:style>
            <a:lnRef idx="2">
              <a:schemeClr val="accent6">
                <a:shade val="15000"/>
              </a:schemeClr>
            </a:lnRef>
            <a:fillRef idx="1">
              <a:schemeClr val="accent6"/>
            </a:fillRef>
            <a:effectRef idx="0">
              <a:schemeClr val="accent6"/>
            </a:effectRef>
            <a:fontRef idx="minor">
              <a:schemeClr val="lt1"/>
            </a:fontRef>
          </p:style>
          <p:txBody>
            <a:bodyPr lIns="61722" tIns="30861" rIns="61722" bIns="30861" rtlCol="0" anchor="ctr"/>
            <a:lstStyle/>
            <a:p>
              <a:pPr algn="ctr"/>
              <a:endParaRPr lang="de-DE"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pSp>
      <p:pic>
        <p:nvPicPr>
          <p:cNvPr id="15" name="Grafik 14">
            <a:extLst>
              <a:ext uri="{FF2B5EF4-FFF2-40B4-BE49-F238E27FC236}">
                <a16:creationId xmlns:a16="http://schemas.microsoft.com/office/drawing/2014/main" id="{656CF6E4-60C2-558B-5D56-2AC215BF96BA}"/>
              </a:ext>
            </a:extLst>
          </p:cNvPr>
          <p:cNvPicPr>
            <a:picLocks noChangeAspect="1"/>
          </p:cNvPicPr>
          <p:nvPr/>
        </p:nvPicPr>
        <p:blipFill>
          <a:blip r:embed="rId10"/>
          <a:stretch>
            <a:fillRect/>
          </a:stretch>
        </p:blipFill>
        <p:spPr>
          <a:xfrm>
            <a:off x="6676756" y="3045121"/>
            <a:ext cx="4346325" cy="244480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6015574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EE4P_AGENDAWIZARD" val="item_27032d66-5839-411a-9416-64be1cbd2b70_ItemNo"/>
  <p:tag name="EE4P_AGENDAWIZARD_CONTENT" val="/3"/>
  <p:tag name="EE4P_AGENDAWIZARD_PROPERTIES" val="31.12504/223.0407/39.58284/39.58284"/>
</p:tagLst>
</file>

<file path=ppt/tags/tag11.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12.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15.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18.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21.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24.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EE4P_AGENDAWIZARD" val="item_27032d66-5839-411a-9416-64be1cbd2b70_Topic"/>
  <p:tag name="EE4P_AGENDAWIZARD_CONTENT" val="/Detailierte Auswertung des Self-Assessments"/>
  <p:tag name="EE4P_AGENDAWIZARD_PROPERTIES" val="75.70787/223.0407/357.4873/39.58284"/>
</p:tagLst>
</file>

<file path=ppt/theme/theme1.xml><?xml version="1.0" encoding="utf-8"?>
<a:theme xmlns:a="http://schemas.openxmlformats.org/drawingml/2006/main" name="2_Standardfolien">
  <a:themeElements>
    <a:clrScheme name="Benutzerdefiniert 1">
      <a:dk1>
        <a:srgbClr val="000000"/>
      </a:dk1>
      <a:lt1>
        <a:srgbClr val="FFFFFF"/>
      </a:lt1>
      <a:dk2>
        <a:srgbClr val="8B9595"/>
      </a:dk2>
      <a:lt2>
        <a:srgbClr val="C9CDCD"/>
      </a:lt2>
      <a:accent1>
        <a:srgbClr val="66B8C4"/>
      </a:accent1>
      <a:accent2>
        <a:srgbClr val="74B341"/>
      </a:accent2>
      <a:accent3>
        <a:srgbClr val="3A8D98"/>
      </a:accent3>
      <a:accent4>
        <a:srgbClr val="5A8A32"/>
      </a:accent4>
      <a:accent5>
        <a:srgbClr val="FFD18D"/>
      </a:accent5>
      <a:accent6>
        <a:srgbClr val="FF7247"/>
      </a:accent6>
      <a:hlink>
        <a:srgbClr val="66B8C4"/>
      </a:hlink>
      <a:folHlink>
        <a:srgbClr val="74B34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3">
        <a:dk1>
          <a:srgbClr val="000000"/>
        </a:dk1>
        <a:lt1>
          <a:srgbClr val="FFFFFF"/>
        </a:lt1>
        <a:dk2>
          <a:srgbClr val="000000"/>
        </a:dk2>
        <a:lt2>
          <a:srgbClr val="A8AFAF"/>
        </a:lt2>
        <a:accent1>
          <a:srgbClr val="009475"/>
        </a:accent1>
        <a:accent2>
          <a:srgbClr val="333399"/>
        </a:accent2>
        <a:accent3>
          <a:srgbClr val="FFFFFF"/>
        </a:accent3>
        <a:accent4>
          <a:srgbClr val="000000"/>
        </a:accent4>
        <a:accent5>
          <a:srgbClr val="AAC8BD"/>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14">
        <a:dk1>
          <a:srgbClr val="000000"/>
        </a:dk1>
        <a:lt1>
          <a:srgbClr val="FFFFFF"/>
        </a:lt1>
        <a:dk2>
          <a:srgbClr val="000000"/>
        </a:dk2>
        <a:lt2>
          <a:srgbClr val="A8AFAF"/>
        </a:lt2>
        <a:accent1>
          <a:srgbClr val="009475"/>
        </a:accent1>
        <a:accent2>
          <a:srgbClr val="009475"/>
        </a:accent2>
        <a:accent3>
          <a:srgbClr val="FFFFFF"/>
        </a:accent3>
        <a:accent4>
          <a:srgbClr val="000000"/>
        </a:accent4>
        <a:accent5>
          <a:srgbClr val="AAC8BD"/>
        </a:accent5>
        <a:accent6>
          <a:srgbClr val="008669"/>
        </a:accent6>
        <a:hlink>
          <a:srgbClr val="009475"/>
        </a:hlink>
        <a:folHlink>
          <a:srgbClr val="009475"/>
        </a:folHlink>
      </a:clrScheme>
      <a:clrMap bg1="lt1" tx1="dk1" bg2="lt2" tx2="dk2" accent1="accent1" accent2="accent2" accent3="accent3" accent4="accent4" accent5="accent5" accent6="accent6" hlink="hlink" folHlink="folHlink"/>
    </a:extraClrScheme>
    <a:extraClrScheme>
      <a:clrScheme name="Standarddesign 15">
        <a:dk1>
          <a:srgbClr val="000000"/>
        </a:dk1>
        <a:lt1>
          <a:srgbClr val="FFFFFF"/>
        </a:lt1>
        <a:dk2>
          <a:srgbClr val="009475"/>
        </a:dk2>
        <a:lt2>
          <a:srgbClr val="A8AFAF"/>
        </a:lt2>
        <a:accent1>
          <a:srgbClr val="25BAE2"/>
        </a:accent1>
        <a:accent2>
          <a:srgbClr val="006E92"/>
        </a:accent2>
        <a:accent3>
          <a:srgbClr val="FFFFFF"/>
        </a:accent3>
        <a:accent4>
          <a:srgbClr val="000000"/>
        </a:accent4>
        <a:accent5>
          <a:srgbClr val="ACD9EE"/>
        </a:accent5>
        <a:accent6>
          <a:srgbClr val="006384"/>
        </a:accent6>
        <a:hlink>
          <a:srgbClr val="4C636F"/>
        </a:hlink>
        <a:folHlink>
          <a:srgbClr val="9E1C22"/>
        </a:folHlink>
      </a:clrScheme>
      <a:clrMap bg1="lt1" tx1="dk1" bg2="lt2" tx2="dk2" accent1="accent1" accent2="accent2" accent3="accent3" accent4="accent4" accent5="accent5" accent6="accent6" hlink="hlink" folHlink="folHlink"/>
    </a:extraClrScheme>
    <a:extraClrScheme>
      <a:clrScheme name="Standarddesign 16">
        <a:dk1>
          <a:srgbClr val="000000"/>
        </a:dk1>
        <a:lt1>
          <a:srgbClr val="FFFFFF"/>
        </a:lt1>
        <a:dk2>
          <a:srgbClr val="009475"/>
        </a:dk2>
        <a:lt2>
          <a:srgbClr val="25BAE2"/>
        </a:lt2>
        <a:accent1>
          <a:srgbClr val="009475"/>
        </a:accent1>
        <a:accent2>
          <a:srgbClr val="006E92"/>
        </a:accent2>
        <a:accent3>
          <a:srgbClr val="FFFFFF"/>
        </a:accent3>
        <a:accent4>
          <a:srgbClr val="000000"/>
        </a:accent4>
        <a:accent5>
          <a:srgbClr val="AAC8BD"/>
        </a:accent5>
        <a:accent6>
          <a:srgbClr val="006384"/>
        </a:accent6>
        <a:hlink>
          <a:srgbClr val="4C636F"/>
        </a:hlink>
        <a:folHlink>
          <a:srgbClr val="9E1C2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 neu_Auswertung.pptx" id="{CADF7F4B-B9E9-44B5-A844-B958B28C211D}" vid="{34DF4AAA-CB8F-46B8-B31A-AB20C5877367}"/>
    </a:ext>
  </a:extLst>
</a:theme>
</file>

<file path=ppt/theme/theme2.xml><?xml version="1.0" encoding="utf-8"?>
<a:theme xmlns:a="http://schemas.openxmlformats.org/drawingml/2006/main" name="3_Standardfolien">
  <a:themeElements>
    <a:clrScheme name="Benutzerdefiniert 1">
      <a:dk1>
        <a:srgbClr val="000000"/>
      </a:dk1>
      <a:lt1>
        <a:srgbClr val="FFFFFF"/>
      </a:lt1>
      <a:dk2>
        <a:srgbClr val="8B9595"/>
      </a:dk2>
      <a:lt2>
        <a:srgbClr val="C9CDCD"/>
      </a:lt2>
      <a:accent1>
        <a:srgbClr val="66B8C4"/>
      </a:accent1>
      <a:accent2>
        <a:srgbClr val="74B341"/>
      </a:accent2>
      <a:accent3>
        <a:srgbClr val="3A8D98"/>
      </a:accent3>
      <a:accent4>
        <a:srgbClr val="5A8A32"/>
      </a:accent4>
      <a:accent5>
        <a:srgbClr val="FFD18D"/>
      </a:accent5>
      <a:accent6>
        <a:srgbClr val="FF7247"/>
      </a:accent6>
      <a:hlink>
        <a:srgbClr val="66B8C4"/>
      </a:hlink>
      <a:folHlink>
        <a:srgbClr val="74B34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3">
        <a:dk1>
          <a:srgbClr val="000000"/>
        </a:dk1>
        <a:lt1>
          <a:srgbClr val="FFFFFF"/>
        </a:lt1>
        <a:dk2>
          <a:srgbClr val="000000"/>
        </a:dk2>
        <a:lt2>
          <a:srgbClr val="A8AFAF"/>
        </a:lt2>
        <a:accent1>
          <a:srgbClr val="009475"/>
        </a:accent1>
        <a:accent2>
          <a:srgbClr val="333399"/>
        </a:accent2>
        <a:accent3>
          <a:srgbClr val="FFFFFF"/>
        </a:accent3>
        <a:accent4>
          <a:srgbClr val="000000"/>
        </a:accent4>
        <a:accent5>
          <a:srgbClr val="AAC8BD"/>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14">
        <a:dk1>
          <a:srgbClr val="000000"/>
        </a:dk1>
        <a:lt1>
          <a:srgbClr val="FFFFFF"/>
        </a:lt1>
        <a:dk2>
          <a:srgbClr val="000000"/>
        </a:dk2>
        <a:lt2>
          <a:srgbClr val="A8AFAF"/>
        </a:lt2>
        <a:accent1>
          <a:srgbClr val="009475"/>
        </a:accent1>
        <a:accent2>
          <a:srgbClr val="009475"/>
        </a:accent2>
        <a:accent3>
          <a:srgbClr val="FFFFFF"/>
        </a:accent3>
        <a:accent4>
          <a:srgbClr val="000000"/>
        </a:accent4>
        <a:accent5>
          <a:srgbClr val="AAC8BD"/>
        </a:accent5>
        <a:accent6>
          <a:srgbClr val="008669"/>
        </a:accent6>
        <a:hlink>
          <a:srgbClr val="009475"/>
        </a:hlink>
        <a:folHlink>
          <a:srgbClr val="009475"/>
        </a:folHlink>
      </a:clrScheme>
      <a:clrMap bg1="lt1" tx1="dk1" bg2="lt2" tx2="dk2" accent1="accent1" accent2="accent2" accent3="accent3" accent4="accent4" accent5="accent5" accent6="accent6" hlink="hlink" folHlink="folHlink"/>
    </a:extraClrScheme>
    <a:extraClrScheme>
      <a:clrScheme name="Standarddesign 15">
        <a:dk1>
          <a:srgbClr val="000000"/>
        </a:dk1>
        <a:lt1>
          <a:srgbClr val="FFFFFF"/>
        </a:lt1>
        <a:dk2>
          <a:srgbClr val="009475"/>
        </a:dk2>
        <a:lt2>
          <a:srgbClr val="A8AFAF"/>
        </a:lt2>
        <a:accent1>
          <a:srgbClr val="25BAE2"/>
        </a:accent1>
        <a:accent2>
          <a:srgbClr val="006E92"/>
        </a:accent2>
        <a:accent3>
          <a:srgbClr val="FFFFFF"/>
        </a:accent3>
        <a:accent4>
          <a:srgbClr val="000000"/>
        </a:accent4>
        <a:accent5>
          <a:srgbClr val="ACD9EE"/>
        </a:accent5>
        <a:accent6>
          <a:srgbClr val="006384"/>
        </a:accent6>
        <a:hlink>
          <a:srgbClr val="4C636F"/>
        </a:hlink>
        <a:folHlink>
          <a:srgbClr val="9E1C22"/>
        </a:folHlink>
      </a:clrScheme>
      <a:clrMap bg1="lt1" tx1="dk1" bg2="lt2" tx2="dk2" accent1="accent1" accent2="accent2" accent3="accent3" accent4="accent4" accent5="accent5" accent6="accent6" hlink="hlink" folHlink="folHlink"/>
    </a:extraClrScheme>
    <a:extraClrScheme>
      <a:clrScheme name="Standarddesign 16">
        <a:dk1>
          <a:srgbClr val="000000"/>
        </a:dk1>
        <a:lt1>
          <a:srgbClr val="FFFFFF"/>
        </a:lt1>
        <a:dk2>
          <a:srgbClr val="009475"/>
        </a:dk2>
        <a:lt2>
          <a:srgbClr val="25BAE2"/>
        </a:lt2>
        <a:accent1>
          <a:srgbClr val="009475"/>
        </a:accent1>
        <a:accent2>
          <a:srgbClr val="006E92"/>
        </a:accent2>
        <a:accent3>
          <a:srgbClr val="FFFFFF"/>
        </a:accent3>
        <a:accent4>
          <a:srgbClr val="000000"/>
        </a:accent4>
        <a:accent5>
          <a:srgbClr val="AAC8BD"/>
        </a:accent5>
        <a:accent6>
          <a:srgbClr val="006384"/>
        </a:accent6>
        <a:hlink>
          <a:srgbClr val="4C636F"/>
        </a:hlink>
        <a:folHlink>
          <a:srgbClr val="9E1C2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 neu_Auswertung.pptx" id="{CADF7F4B-B9E9-44B5-A844-B958B28C211D}" vid="{34DF4AAA-CB8F-46B8-B31A-AB20C5877367}"/>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aa0c71e-1320-488d-829a-92d403a8b11c" xsi:nil="true"/>
    <lcf76f155ced4ddcb4097134ff3c332f xmlns="d2e918c0-8a65-488f-b760-3386792ace4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6138886C4200B44BB170DA235D898ACC" ma:contentTypeVersion="13" ma:contentTypeDescription="Ein neues Dokument erstellen." ma:contentTypeScope="" ma:versionID="8a697286967a95494beed9fa2d93878b">
  <xsd:schema xmlns:xsd="http://www.w3.org/2001/XMLSchema" xmlns:xs="http://www.w3.org/2001/XMLSchema" xmlns:p="http://schemas.microsoft.com/office/2006/metadata/properties" xmlns:ns2="d2e918c0-8a65-488f-b760-3386792ace47" xmlns:ns3="5aa0c71e-1320-488d-829a-92d403a8b11c" targetNamespace="http://schemas.microsoft.com/office/2006/metadata/properties" ma:root="true" ma:fieldsID="9124d6ff7bed59594465482db136fff6" ns2:_="" ns3:_="">
    <xsd:import namespace="d2e918c0-8a65-488f-b760-3386792ace47"/>
    <xsd:import namespace="5aa0c71e-1320-488d-829a-92d403a8b11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OCR" minOccurs="0"/>
                <xsd:element ref="ns2:MediaServiceDateTaken" minOccurs="0"/>
                <xsd:element ref="ns2:MediaServiceSearchPropertie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e918c0-8a65-488f-b760-3386792ace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ildmarkierungen" ma:readOnly="false" ma:fieldId="{5cf76f15-5ced-4ddc-b409-7134ff3c332f}" ma:taxonomyMulti="true" ma:sspId="6eb20c4f-c5c2-492b-9954-d638c64bfe9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a0c71e-1320-488d-829a-92d403a8b1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effd694-9965-4975-b03d-4da9fed2afff}" ma:internalName="TaxCatchAll" ma:showField="CatchAllData" ma:web="5aa0c71e-1320-488d-829a-92d403a8b1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0C4557-CEBD-45E9-9150-FA5150EF4D54}">
  <ds:schemaRefs>
    <ds:schemaRef ds:uri="http://schemas.microsoft.com/sharepoint/v3/contenttype/forms"/>
  </ds:schemaRefs>
</ds:datastoreItem>
</file>

<file path=customXml/itemProps2.xml><?xml version="1.0" encoding="utf-8"?>
<ds:datastoreItem xmlns:ds="http://schemas.openxmlformats.org/officeDocument/2006/customXml" ds:itemID="{30EFCDE7-4ACC-4D0F-A1AD-D0D1335ADB0A}">
  <ds:schemaRefs>
    <ds:schemaRef ds:uri="http://www.w3.org/XML/1998/namespace"/>
    <ds:schemaRef ds:uri="d2e918c0-8a65-488f-b760-3386792ace47"/>
    <ds:schemaRef ds:uri="http://schemas.microsoft.com/office/2006/documentManagement/types"/>
    <ds:schemaRef ds:uri="http://schemas.openxmlformats.org/package/2006/metadata/core-properties"/>
    <ds:schemaRef ds:uri="http://purl.org/dc/terms/"/>
    <ds:schemaRef ds:uri="http://purl.org/dc/elements/1.1/"/>
    <ds:schemaRef ds:uri="5aa0c71e-1320-488d-829a-92d403a8b11c"/>
    <ds:schemaRef ds:uri="http://schemas.microsoft.com/office/infopath/2007/PartnerControl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12DA6F43-AE6B-4365-8B5A-00085C9FA1A8}">
  <ds:schemaRefs>
    <ds:schemaRef ds:uri="5aa0c71e-1320-488d-829a-92d403a8b11c"/>
    <ds:schemaRef ds:uri="d2e918c0-8a65-488f-b760-3386792ace4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1092</Words>
  <Application>Microsoft Office PowerPoint</Application>
  <PresentationFormat>Widescreen</PresentationFormat>
  <Paragraphs>116</Paragraphs>
  <Slides>10</Slides>
  <Notes>10</Notes>
  <HiddenSlides>0</HiddenSlides>
  <MMClips>0</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2_Standardfolien</vt:lpstr>
      <vt:lpstr>3_Standardfolien</vt:lpstr>
      <vt:lpstr> SW.Check wurde im BMWE-geförderten Forschungsprojekt “Roadmap.SW” durch Fraunhofer UMSICHT, das FIR an der RWTH Aachen, das Stadtwerkenetzwerk ASEW und die Ideenstadtwerke entwickelt. Aktuelle Informationen und weitere Materialien finden Sie unter www.sw-check.de.      Mit den bereitgestellten Materialien können Sie die Assessment-Ergebnisse selbstständig auswerten sowie Maßnahmen ableiten und nachverfolgen. Sollten Sie darüber hinaus Fragen haben oder Unterstützung bei der Auswertung und Interpretation der Ergebnisse bzw. eine Begleitung Ihrer weiteren Prozesse wünschen, wenden Sie sich gerne an uns unter roadmap.sw-assessment@fraunhofer.de.     Die bereitgestellten Materialien dürfen für interne Zwecke frei genutzt werden. Bei Weitergabe oder  Veröffentlichung bitten wir um Quellenangabe:  Fraunhofer UMSICHT, FIR an der RWTH Aachen, ASEW, Ideenstadtwerke (2026): SW.Check –  Reifegradmodell für Stadtwerke. Projekt Roadmap.SW (FKZ: 03EN3069A-D). www.sw-check.de </vt:lpstr>
      <vt:lpstr>PowerPoint Presentation</vt:lpstr>
      <vt:lpstr>Was erwartet uns? Überblick über den Gesamtprozess</vt:lpstr>
      <vt:lpstr>Was sind Ihre Aufgaben in Bezug auf den Ergebnis-Workshop?​</vt:lpstr>
      <vt:lpstr>Wie ist der Roadmapping-Workshop aufgebaut?</vt:lpstr>
      <vt:lpstr>Rückblick</vt:lpstr>
      <vt:lpstr>Maßnahmenauswahl</vt:lpstr>
      <vt:lpstr>Maßnahmenauswahl</vt:lpstr>
      <vt:lpstr>Erstellung der Roadmap</vt:lpstr>
      <vt:lpstr>Was sind die nächsten Schritte?</vt:lpstr>
    </vt:vector>
  </TitlesOfParts>
  <Company>Onward Partners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Onward Partners</dc:creator>
  <cp:lastModifiedBy>Reissner, Nina Sophie</cp:lastModifiedBy>
  <cp:revision>12</cp:revision>
  <dcterms:created xsi:type="dcterms:W3CDTF">2025-11-18T10:02:42Z</dcterms:created>
  <dcterms:modified xsi:type="dcterms:W3CDTF">2026-05-15T11:55:21Z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0x0101006138886C4200B44BB170DA235D898ACC</vt:lpwstr>
  </property>
  <property fmtid="{D5CDD505-2E9C-101B-9397-08002B2CF9AE}" pid="3" name="MediaServiceImageTags">
    <vt:lpwstr/>
  </property>
</Properties>
</file>